
<file path=[Content_Types].xml><?xml version="1.0" encoding="utf-8"?>
<Types xmlns="http://schemas.openxmlformats.org/package/2006/content-types">
  <Default Extension="rels" ContentType="application/vnd.openxmlformats-package.relationships+xml"/>
  <Default Extension="png" ContentType="image/png"/>
  <Default Extension="xml" ContentType="application/xml"/>
  <Override PartName="/ppt/slideLayouts/slideLayout12.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3.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15.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17.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7.xml" ContentType="application/vnd.openxmlformats-officedocument.presentationml.notesSlide+xml"/>
  <Override PartName="/ppt/notesSlides/notesSlide13.xml" ContentType="application/vnd.openxmlformats-officedocument.presentationml.notesSlide+xml"/>
  <Override PartName="/ppt/notesSlides/notesSlide16.xml" ContentType="application/vnd.openxmlformats-officedocument.presentationml.notesSlide+xml"/>
  <Override PartName="/ppt/notesSlides/notesSlide3.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4.xml" ContentType="application/vnd.openxmlformats-officedocument.theme+xml"/>
  <Override PartName="/ppt/theme/theme1.xml" ContentType="application/vnd.openxmlformats-officedocument.them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s/slide1.xml" ContentType="application/vnd.openxmlformats-officedocument.presentationml.slide+xml"/>
  <Override PartName="/ppt/slides/slide16.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strictFirstAndLastChars="0" showSpecialPlsOnTitleSld="0" firstSlideNum="0">
  <p:sldMasterIdLst>
    <p:sldMasterId id="2147483661" r:id="rId4"/>
    <p:sldMasterId id="2147483662"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y="68580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13.xml" Type="http://schemas.openxmlformats.org/officeDocument/2006/relationships/slide" Id="rId19"/><Relationship Target="slides/slide12.xml" Type="http://schemas.openxmlformats.org/officeDocument/2006/relationships/slide" Id="rId18"/><Relationship Target="slides/slide11.xml" Type="http://schemas.openxmlformats.org/officeDocument/2006/relationships/slide" Id="rId17"/><Relationship Target="slides/slide10.xml" Type="http://schemas.openxmlformats.org/officeDocument/2006/relationships/slide" Id="rId16"/><Relationship Target="slides/slide9.xml" Type="http://schemas.openxmlformats.org/officeDocument/2006/relationships/slide" Id="rId15"/><Relationship Target="slides/slide8.xml" Type="http://schemas.openxmlformats.org/officeDocument/2006/relationships/slide" Id="rId14"/><Relationship Target="slides/slide15.xml" Type="http://schemas.openxmlformats.org/officeDocument/2006/relationships/slide" Id="rId21"/><Relationship Target="slides/slide6.xml" Type="http://schemas.openxmlformats.org/officeDocument/2006/relationships/slide" Id="rId12"/><Relationship Target="presProps.xml" Type="http://schemas.openxmlformats.org/officeDocument/2006/relationships/presProps" Id="rId2"/><Relationship Target="slides/slide16.xml" Type="http://schemas.openxmlformats.org/officeDocument/2006/relationships/slide" Id="rId22"/><Relationship Target="slides/slide7.xml" Type="http://schemas.openxmlformats.org/officeDocument/2006/relationships/slide" Id="rId13"/><Relationship Target="theme/theme1.xml" Type="http://schemas.openxmlformats.org/officeDocument/2006/relationships/theme" Id="rId1"/><Relationship Target="slides/slide17.xml" Type="http://schemas.openxmlformats.org/officeDocument/2006/relationships/slide" Id="rId23"/><Relationship Target="slides/slide4.xml" Type="http://schemas.openxmlformats.org/officeDocument/2006/relationships/slide" Id="rId10"/><Relationship Target="slideMasters/slideMaster1.xml" Type="http://schemas.openxmlformats.org/officeDocument/2006/relationships/slideMaster" Id="rId4"/><Relationship Target="slides/slide5.xml" Type="http://schemas.openxmlformats.org/officeDocument/2006/relationships/slide" Id="rId11"/><Relationship Target="tableStyles.xml" Type="http://schemas.openxmlformats.org/officeDocument/2006/relationships/tableStyles" Id="rId3"/><Relationship Target="slides/slide14.xml" Type="http://schemas.openxmlformats.org/officeDocument/2006/relationships/slide" Id="rId20"/><Relationship Target="slides/slide3.xml" Type="http://schemas.openxmlformats.org/officeDocument/2006/relationships/slide" Id="rId9"/><Relationship Target="notesMasters/notesMaster1.xml" Type="http://schemas.openxmlformats.org/officeDocument/2006/relationships/notesMaster" Id="rId6"/><Relationship Target="slideMasters/slideMaster2.xml" Type="http://schemas.openxmlformats.org/officeDocument/2006/relationships/slideMaster" Id="rId5"/><Relationship Target="slides/slide2.xml" Type="http://schemas.openxmlformats.org/officeDocument/2006/relationships/slide" Id="rId8"/><Relationship Target="slides/slide1.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4.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1" name="Shape 1"/>
        <p:cNvGrpSpPr/>
        <p:nvPr/>
      </p:nvGrpSpPr>
      <p:grpSpPr>
        <a:xfrm>
          <a:off y="0" x="0"/>
          <a:ext cy="0" cx="0"/>
          <a:chOff y="0" x="0"/>
          <a:chExt cy="0" cx="0"/>
        </a:xfrm>
      </p:grpSpPr>
      <p:sp>
        <p:nvSpPr>
          <p:cNvPr id="2" name="Shape 2"/>
          <p:cNvSpPr txBox="1"/>
          <p:nvPr>
            <p:ph idx="2" type="hdr"/>
          </p:nvPr>
        </p:nvSpPr>
        <p:spPr>
          <a:xfrm>
            <a:off y="0" x="0"/>
            <a:ext cy="457200" cx="2971799"/>
          </a:xfrm>
          <a:prstGeom prst="rect">
            <a:avLst/>
          </a:prstGeom>
          <a:noFill/>
          <a:ln>
            <a:noFill/>
          </a:ln>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3" name="Shape 3"/>
          <p:cNvSpPr txBox="1"/>
          <p:nvPr>
            <p:ph idx="10" type="dt"/>
          </p:nvPr>
        </p:nvSpPr>
        <p:spPr>
          <a:xfrm>
            <a:off y="0" x="3884612"/>
            <a:ext cy="457200" cx="2971799"/>
          </a:xfrm>
          <a:prstGeom prst="rect">
            <a:avLst/>
          </a:prstGeom>
          <a:noFill/>
          <a:ln>
            <a:noFill/>
          </a:ln>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4" name="Shape 4"/>
          <p:cNvSpPr/>
          <p:nvPr>
            <p:ph idx="3"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rnd">
            <a:solidFill>
              <a:srgbClr val="000000"/>
            </a:solidFill>
            <a:prstDash val="solid"/>
            <a:miter/>
            <a:headEnd w="med" len="med" type="none"/>
            <a:tailEnd w="med" len="med" type="none"/>
          </a:ln>
        </p:spPr>
      </p:sp>
      <p:sp>
        <p:nvSpPr>
          <p:cNvPr id="5" name="Shape 5"/>
          <p:cNvSpPr txBox="1"/>
          <p:nvPr>
            <p:ph idx="1" type="body"/>
          </p:nvPr>
        </p:nvSpPr>
        <p:spPr>
          <a:xfrm>
            <a:off y="4343400" x="685800"/>
            <a:ext cy="4114800" cx="5486399"/>
          </a:xfrm>
          <a:prstGeom prst="rect">
            <a:avLst/>
          </a:prstGeom>
          <a:noFill/>
          <a:ln>
            <a:noFill/>
          </a:ln>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6" name="Shape 6"/>
          <p:cNvSpPr txBox="1"/>
          <p:nvPr>
            <p:ph idx="11" type="ftr"/>
          </p:nvPr>
        </p:nvSpPr>
        <p:spPr>
          <a:xfrm>
            <a:off y="8685211" x="0"/>
            <a:ext cy="457200" cx="2971799"/>
          </a:xfrm>
          <a:prstGeom prst="rect">
            <a:avLst/>
          </a:prstGeom>
          <a:noFill/>
          <a:ln>
            <a:noFill/>
          </a:ln>
        </p:spPr>
        <p:txBody>
          <a:bodyPr bIns="91425" rIns="91425" lIns="91425" t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7" name="Shape 7"/>
          <p:cNvSpPr txBox="1"/>
          <p:nvPr>
            <p:ph idx="12" type="sldNum"/>
          </p:nvPr>
        </p:nvSpPr>
        <p:spPr>
          <a:xfrm>
            <a:off y="8685211" x="3884612"/>
            <a:ext cy="457200" cx="2971799"/>
          </a:xfrm>
          <a:prstGeom prst="rect">
            <a:avLst/>
          </a:prstGeom>
          <a:noFill/>
          <a:ln>
            <a:noFill/>
          </a:ln>
        </p:spPr>
        <p:txBody>
          <a:bodyPr bIns="91425" rIns="91425" lIns="91425" tIns="91425" anchor="b" anchorCtr="0"/>
          <a:lstStyle>
            <a:lvl1pPr algn="r" rtl="0" marR="0" indent="0" marL="0">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http://www.dreamjobcoaching.com/resources/articles/the-power-of-the-encouraging-word" Type="http://schemas.openxmlformats.org/officeDocument/2006/relationships/hyperlink" TargetMode="External" Id="rId2"/><Relationship Target="../notesMasters/notesMaster1.xml" Type="http://schemas.openxmlformats.org/officeDocument/2006/relationships/notesMaster" Id="rId1"/><Relationship Target="http://www.dreamjobcoaching.com/" Type="http://schemas.openxmlformats.org/officeDocument/2006/relationships/hyperlink" TargetMode="External" Id="rId4"/><Relationship Target="http://www.dreamjobcoaching.com/" Type="http://schemas.openxmlformats.org/officeDocument/2006/relationships/hyperlink" TargetMode="External" Id="rId3"/><Relationship Target="http://www.dreamjobcoaching.com/" Type="http://schemas.openxmlformats.org/officeDocument/2006/relationships/hyperlink" TargetMode="External" Id="rId5"/></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5" name="Shape 75"/>
        <p:cNvGrpSpPr/>
        <p:nvPr/>
      </p:nvGrpSpPr>
      <p:grpSpPr>
        <a:xfrm>
          <a:off y="0" x="0"/>
          <a:ext cy="0" cx="0"/>
          <a:chOff y="0" x="0"/>
          <a:chExt cy="0" cx="0"/>
        </a:xfrm>
      </p:grpSpPr>
      <p:sp>
        <p:nvSpPr>
          <p:cNvPr id="76" name="Shape 76"/>
          <p:cNvSpPr txBox="1"/>
          <p:nvPr/>
        </p:nvSpPr>
        <p:spPr>
          <a:xfrm>
            <a:off y="8685211" x="3884612"/>
            <a:ext cy="457200" cx="2971799"/>
          </a:xfrm>
          <a:prstGeom prst="rect">
            <a:avLst/>
          </a:prstGeom>
          <a:noFill/>
          <a:ln>
            <a:noFill/>
          </a:ln>
        </p:spPr>
        <p:txBody>
          <a:bodyPr bIns="45700" rIns="91425" lIns="91425" tIns="45700" anchor="b" anchorCtr="0">
            <a:noAutofit/>
          </a:bodyPr>
          <a:lstStyle/>
          <a:p>
            <a:pPr algn="r" rtl="0" lvl="0" marR="0" indent="0" marL="0">
              <a:spcBef>
                <a:spcPts val="0"/>
              </a:spcBef>
              <a:buSzPct val="25000"/>
              <a:buFont typeface="Arial"/>
              <a:buNone/>
            </a:pPr>
            <a:r>
              <a:rPr strike="noStrike" u="none" b="0" cap="none" baseline="0" sz="1800" lang="en-US" i="0"/>
              <a:t>*</a:t>
            </a:r>
          </a:p>
        </p:txBody>
      </p:sp>
      <p:sp>
        <p:nvSpPr>
          <p:cNvPr id="77" name="Shape 77"/>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a:noFill/>
          </a:ln>
        </p:spPr>
      </p:sp>
      <p:sp>
        <p:nvSpPr>
          <p:cNvPr id="78" name="Shape 78"/>
          <p:cNvSpPr txBox="1"/>
          <p:nvPr>
            <p:ph idx="1" type="body"/>
          </p:nvPr>
        </p:nvSpPr>
        <p:spPr>
          <a:xfrm>
            <a:off y="4343400" x="685800"/>
            <a:ext cy="4114800" cx="5486399"/>
          </a:xfrm>
          <a:prstGeom prst="rect">
            <a:avLst/>
          </a:prstGeom>
          <a:noFill/>
          <a:ln>
            <a:noFill/>
          </a:ln>
        </p:spPr>
        <p:txBody>
          <a:bodyPr bIns="45700" rIns="91425" lIns="91425" tIns="45700" anchor="t" anchorCtr="0">
            <a:noAutofit/>
          </a:bodyPr>
          <a:lstStyle/>
          <a:p>
            <a:pPr>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1" name="Shape 161"/>
        <p:cNvGrpSpPr/>
        <p:nvPr/>
      </p:nvGrpSpPr>
      <p:grpSpPr>
        <a:xfrm>
          <a:off y="0" x="0"/>
          <a:ext cy="0" cx="0"/>
          <a:chOff y="0" x="0"/>
          <a:chExt cy="0" cx="0"/>
        </a:xfrm>
      </p:grpSpPr>
      <p:sp>
        <p:nvSpPr>
          <p:cNvPr id="162" name="Shape 162"/>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63" name="Shape 163"/>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69" name="Shape 169"/>
        <p:cNvGrpSpPr/>
        <p:nvPr/>
      </p:nvGrpSpPr>
      <p:grpSpPr>
        <a:xfrm>
          <a:off y="0" x="0"/>
          <a:ext cy="0" cx="0"/>
          <a:chOff y="0" x="0"/>
          <a:chExt cy="0" cx="0"/>
        </a:xfrm>
      </p:grpSpPr>
      <p:sp>
        <p:nvSpPr>
          <p:cNvPr id="170" name="Shape 170"/>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71" name="Shape 171"/>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75" name="Shape 175"/>
        <p:cNvGrpSpPr/>
        <p:nvPr/>
      </p:nvGrpSpPr>
      <p:grpSpPr>
        <a:xfrm>
          <a:off y="0" x="0"/>
          <a:ext cy="0" cx="0"/>
          <a:chOff y="0" x="0"/>
          <a:chExt cy="0" cx="0"/>
        </a:xfrm>
      </p:grpSpPr>
      <p:sp>
        <p:nvSpPr>
          <p:cNvPr id="176" name="Shape 176"/>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77" name="Shape 177"/>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87" name="Shape 187"/>
        <p:cNvGrpSpPr/>
        <p:nvPr/>
      </p:nvGrpSpPr>
      <p:grpSpPr>
        <a:xfrm>
          <a:off y="0" x="0"/>
          <a:ext cy="0" cx="0"/>
          <a:chOff y="0" x="0"/>
          <a:chExt cy="0" cx="0"/>
        </a:xfrm>
      </p:grpSpPr>
      <p:sp>
        <p:nvSpPr>
          <p:cNvPr id="188" name="Shape 188"/>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89" name="Shape 189"/>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96" name="Shape 196"/>
        <p:cNvGrpSpPr/>
        <p:nvPr/>
      </p:nvGrpSpPr>
      <p:grpSpPr>
        <a:xfrm>
          <a:off y="0" x="0"/>
          <a:ext cy="0" cx="0"/>
          <a:chOff y="0" x="0"/>
          <a:chExt cy="0" cx="0"/>
        </a:xfrm>
      </p:grpSpPr>
      <p:sp>
        <p:nvSpPr>
          <p:cNvPr id="197" name="Shape 197"/>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98" name="Shape 198"/>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06" name="Shape 206"/>
        <p:cNvGrpSpPr/>
        <p:nvPr/>
      </p:nvGrpSpPr>
      <p:grpSpPr>
        <a:xfrm>
          <a:off y="0" x="0"/>
          <a:ext cy="0" cx="0"/>
          <a:chOff y="0" x="0"/>
          <a:chExt cy="0" cx="0"/>
        </a:xfrm>
      </p:grpSpPr>
      <p:sp>
        <p:nvSpPr>
          <p:cNvPr id="207" name="Shape 207"/>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208" name="Shape 208"/>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12" name="Shape 212"/>
        <p:cNvGrpSpPr/>
        <p:nvPr/>
      </p:nvGrpSpPr>
      <p:grpSpPr>
        <a:xfrm>
          <a:off y="0" x="0"/>
          <a:ext cy="0" cx="0"/>
          <a:chOff y="0" x="0"/>
          <a:chExt cy="0" cx="0"/>
        </a:xfrm>
      </p:grpSpPr>
      <p:sp>
        <p:nvSpPr>
          <p:cNvPr id="213" name="Shape 213"/>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214" name="Shape 214"/>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218" name="Shape 218"/>
        <p:cNvGrpSpPr/>
        <p:nvPr/>
      </p:nvGrpSpPr>
      <p:grpSpPr>
        <a:xfrm>
          <a:off y="0" x="0"/>
          <a:ext cy="0" cx="0"/>
          <a:chOff y="0" x="0"/>
          <a:chExt cy="0" cx="0"/>
        </a:xfrm>
      </p:grpSpPr>
      <p:sp>
        <p:nvSpPr>
          <p:cNvPr id="219" name="Shape 219"/>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220" name="Shape 220"/>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2" name="Shape 82"/>
        <p:cNvGrpSpPr/>
        <p:nvPr/>
      </p:nvGrpSpPr>
      <p:grpSpPr>
        <a:xfrm>
          <a:off y="0" x="0"/>
          <a:ext cy="0" cx="0"/>
          <a:chOff y="0" x="0"/>
          <a:chExt cy="0" cx="0"/>
        </a:xfrm>
      </p:grpSpPr>
      <p:sp>
        <p:nvSpPr>
          <p:cNvPr id="83" name="Shape 83"/>
          <p:cNvSpPr txBox="1"/>
          <p:nvPr/>
        </p:nvSpPr>
        <p:spPr>
          <a:xfrm>
            <a:off y="8685211" x="3884612"/>
            <a:ext cy="457200" cx="2971799"/>
          </a:xfrm>
          <a:prstGeom prst="rect">
            <a:avLst/>
          </a:prstGeom>
          <a:noFill/>
          <a:ln>
            <a:noFill/>
          </a:ln>
        </p:spPr>
        <p:txBody>
          <a:bodyPr bIns="45700" rIns="91425" lIns="91425" tIns="45700" anchor="b" anchorCtr="0">
            <a:noAutofit/>
          </a:bodyPr>
          <a:lstStyle/>
          <a:p>
            <a:pPr algn="r" rtl="0" lvl="0" marR="0" indent="0" marL="0">
              <a:spcBef>
                <a:spcPts val="0"/>
              </a:spcBef>
              <a:buSzPct val="25000"/>
              <a:buFont typeface="Arial"/>
              <a:buNone/>
            </a:pPr>
            <a:r>
              <a:rPr strike="noStrike" u="none" b="0" cap="none" baseline="0" sz="1800" lang="en-US" i="0"/>
              <a:t>*</a:t>
            </a:r>
          </a:p>
        </p:txBody>
      </p:sp>
      <p:sp>
        <p:nvSpPr>
          <p:cNvPr id="84" name="Shape 84"/>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a:noFill/>
          </a:ln>
        </p:spPr>
      </p:sp>
      <p:sp>
        <p:nvSpPr>
          <p:cNvPr id="85" name="Shape 85"/>
          <p:cNvSpPr txBox="1"/>
          <p:nvPr>
            <p:ph idx="1" type="body"/>
          </p:nvPr>
        </p:nvSpPr>
        <p:spPr>
          <a:xfrm>
            <a:off y="4343400" x="685800"/>
            <a:ext cy="4114800" cx="5486399"/>
          </a:xfrm>
          <a:prstGeom prst="rect">
            <a:avLst/>
          </a:prstGeom>
          <a:noFill/>
          <a:ln>
            <a:noFill/>
          </a:ln>
        </p:spPr>
        <p:txBody>
          <a:bodyPr bIns="45700" rIns="91425" lIns="91425" tIns="45700" anchor="t" anchorCtr="0">
            <a:noAutofit/>
          </a:bodyPr>
          <a:lstStyle/>
          <a:p>
            <a:pPr algn="ctr" rtl="0">
              <a:lnSpc>
                <a:spcPct val="115000"/>
              </a:lnSpc>
              <a:spcBef>
                <a:spcPts val="0"/>
              </a:spcBef>
              <a:buNone/>
            </a:pPr>
            <a:r>
              <a:rPr sz="1900" lang="en-US">
                <a:solidFill>
                  <a:srgbClr val="00387E"/>
                </a:solidFill>
                <a:latin typeface="Times New Roman"/>
                <a:ea typeface="Times New Roman"/>
                <a:cs typeface="Times New Roman"/>
                <a:sym typeface="Times New Roman"/>
                <a:hlinkClick r:id="rId2"/>
              </a:rPr>
              <a:t>The Power of the Encouraging Word</a:t>
            </a:r>
          </a:p>
          <a:p>
            <a:pPr algn="ctr" rtl="0">
              <a:lnSpc>
                <a:spcPct val="115000"/>
              </a:lnSpc>
              <a:spcBef>
                <a:spcPts val="0"/>
              </a:spcBef>
              <a:buNone/>
            </a:pPr>
            <a:r>
              <a:rPr sz="1000" lang="en-US">
                <a:solidFill>
                  <a:srgbClr val="333333"/>
                </a:solidFill>
              </a:rPr>
              <a:t>by Joel Garfinkle,</a:t>
            </a:r>
            <a:r>
              <a:rPr sz="1000" lang="en-US">
                <a:solidFill>
                  <a:srgbClr val="333333"/>
                </a:solidFill>
                <a:hlinkClick r:id="rId3"/>
              </a:rPr>
              <a:t> </a:t>
            </a:r>
            <a:r>
              <a:rPr u="sng" sz="1000" lang="en-US">
                <a:solidFill>
                  <a:srgbClr val="336666"/>
                </a:solidFill>
                <a:hlinkClick r:id="rId4"/>
              </a:rPr>
              <a:t>Dream Job Coaching</a:t>
            </a:r>
          </a:p>
          <a:p>
            <a:pPr algn="ctr" rtl="0">
              <a:lnSpc>
                <a:spcPct val="115000"/>
              </a:lnSpc>
              <a:spcBef>
                <a:spcPts val="0"/>
              </a:spcBef>
              <a:buNone/>
            </a:pPr>
            <a:r>
              <a:t/>
            </a:r>
            <a:endParaRPr u="sng" sz="1000">
              <a:solidFill>
                <a:srgbClr val="336666"/>
              </a:solidFill>
              <a:hlinkClick r:id="rId5"/>
            </a:endParaRPr>
          </a:p>
          <a:p>
            <a:pPr rtl="0">
              <a:lnSpc>
                <a:spcPct val="115000"/>
              </a:lnSpc>
              <a:spcBef>
                <a:spcPts val="0"/>
              </a:spcBef>
              <a:buNone/>
            </a:pPr>
            <a:r>
              <a:rPr sz="1000" lang="en-US">
                <a:solidFill>
                  <a:srgbClr val="333333"/>
                </a:solidFill>
              </a:rPr>
              <a:t>A group of frogs were hopping contentedly through the woods, going about their froggy business, when two of them fell into a deep pit. All of the other frogs gathered around the pit to see what could be done to help their companions. When they saw how deep the pit was, they agreed that it was hopeless and told the two frogs in the pit that they should prepare themselves for their fate, because they were as good as dead. Unwilling to accept this terrible fate, the two frogs began to jump with all of their might. Some of the frogs shouted into the pit that it was hopeless, and that the two frogs wouldn’t be in that situation if they had been more careful, more obedient to the froggy rules, and more responsible. The other frogs continued sorrowfully shouting that they should save their energy and give up, since they were already as good as dead. The two frogs continued jumping with all their might, and after several hours of this, were quite weary.</a:t>
            </a:r>
          </a:p>
          <a:p>
            <a:pPr rtl="0">
              <a:lnSpc>
                <a:spcPct val="115000"/>
              </a:lnSpc>
              <a:spcBef>
                <a:spcPts val="0"/>
              </a:spcBef>
              <a:buNone/>
            </a:pPr>
            <a:r>
              <a:t/>
            </a:r>
            <a:endParaRPr sz="1000">
              <a:solidFill>
                <a:srgbClr val="333333"/>
              </a:solidFill>
            </a:endParaRPr>
          </a:p>
          <a:p>
            <a:pPr rtl="0">
              <a:spcBef>
                <a:spcPts val="0"/>
              </a:spcBef>
              <a:buNone/>
            </a:pPr>
            <a:r>
              <a:rPr sz="1000" lang="en-US">
                <a:solidFill>
                  <a:srgbClr val="333333"/>
                </a:solidFill>
              </a:rPr>
              <a:t>Finally, one of the frogs took heed to the calls of his fellow frogs. Exhausted, he quietly resolved himself to his fate, lay down at the bottom of the pit, and died. The other frog continued to jump as hard as he could, although his body was wracked with pain and he was quite exhausted. Once again, his companions began yelling for him to accept his fate, stop the pain and just die. The weary frog jumped harder and harder and, wonder of wonders, finally leaped so high that he sprang from the pit. Amazed, the other frogs celebrated his freedom and then gathering around him asked, “Why did you continue jumping when we told you it was impossible?” The astonished frog explained to them that he was deaf, and as he saw their gestures and shouting, he thought they were cheering him on. What he had perceived as encouragement inspired him to try harder and to succeed against all odds.</a:t>
            </a:r>
          </a:p>
          <a:p>
            <a:pPr rtl="0">
              <a:spcBef>
                <a:spcPts val="0"/>
              </a:spcBef>
              <a:buNone/>
            </a:pPr>
            <a:r>
              <a:t/>
            </a:r>
            <a:endParaRPr sz="1000">
              <a:solidFill>
                <a:srgbClr val="333333"/>
              </a:solidFill>
            </a:endParaRPr>
          </a:p>
          <a:p>
            <a:pPr rtl="0">
              <a:spcBef>
                <a:spcPts val="0"/>
              </a:spcBef>
              <a:buNone/>
            </a:pPr>
            <a:r>
              <a:rPr sz="1000" lang="en-US">
                <a:solidFill>
                  <a:srgbClr val="333333"/>
                </a:solidFill>
              </a:rPr>
              <a:t>This simple story contains a powerful lesson. Your encouraging words can lift someone up and help them make it through the day. Your destructive words can cause deep wounds; they may be the weapons that destroy someone’s desire to continue trying – or even their life. Your destructive, careless word can diminish someone in the eyes of others, destroy their influence and have a lasting impact on the way others respond to them. Be careful what you say. Speak life to and about those who cross your path. There is enormous power in words. If you have words of kindness, praise or encouragement – speak them now to, and about, others. Listen to your heart and respond.</a:t>
            </a:r>
          </a:p>
          <a:p>
            <a:pPr rtl="0">
              <a:spcBef>
                <a:spcPts val="0"/>
              </a:spcBef>
              <a:buNone/>
            </a:pPr>
            <a:r>
              <a:rPr sz="1100" lang="en-US"/>
              <a:t> </a:t>
            </a:r>
          </a:p>
          <a:p>
            <a:pPr rtl="0">
              <a:spcBef>
                <a:spcPts val="0"/>
              </a:spcBef>
              <a:buNone/>
            </a:pPr>
            <a:r>
              <a:t/>
            </a:r>
            <a:endParaRPr sz="1100"/>
          </a:p>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4" name="Shape 94"/>
        <p:cNvGrpSpPr/>
        <p:nvPr/>
      </p:nvGrpSpPr>
      <p:grpSpPr>
        <a:xfrm>
          <a:off y="0" x="0"/>
          <a:ext cy="0" cx="0"/>
          <a:chOff y="0" x="0"/>
          <a:chExt cy="0" cx="0"/>
        </a:xfrm>
      </p:grpSpPr>
      <p:sp>
        <p:nvSpPr>
          <p:cNvPr id="95" name="Shape 95"/>
          <p:cNvSpPr txBox="1"/>
          <p:nvPr/>
        </p:nvSpPr>
        <p:spPr>
          <a:xfrm>
            <a:off y="8685211" x="3884612"/>
            <a:ext cy="457200" cx="2971799"/>
          </a:xfrm>
          <a:prstGeom prst="rect">
            <a:avLst/>
          </a:prstGeom>
          <a:noFill/>
          <a:ln>
            <a:noFill/>
          </a:ln>
        </p:spPr>
        <p:txBody>
          <a:bodyPr bIns="45700" rIns="91425" lIns="91425" tIns="45700" anchor="b" anchorCtr="0">
            <a:noAutofit/>
          </a:bodyPr>
          <a:lstStyle/>
          <a:p>
            <a:pPr algn="r" rtl="0" lvl="0" marR="0" indent="0" marL="0">
              <a:spcBef>
                <a:spcPts val="0"/>
              </a:spcBef>
              <a:buSzPct val="25000"/>
              <a:buFont typeface="Arial"/>
              <a:buNone/>
            </a:pPr>
            <a:r>
              <a:rPr strike="noStrike" u="none" b="0" cap="none" baseline="0" sz="1800" lang="en-US" i="0"/>
              <a:t>*</a:t>
            </a:r>
          </a:p>
        </p:txBody>
      </p:sp>
      <p:sp>
        <p:nvSpPr>
          <p:cNvPr id="96" name="Shape 96"/>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a:noFill/>
          </a:ln>
        </p:spPr>
      </p:sp>
      <p:sp>
        <p:nvSpPr>
          <p:cNvPr id="97" name="Shape 97"/>
          <p:cNvSpPr txBox="1"/>
          <p:nvPr>
            <p:ph idx="1" type="body"/>
          </p:nvPr>
        </p:nvSpPr>
        <p:spPr>
          <a:xfrm>
            <a:off y="4343400" x="685800"/>
            <a:ext cy="4114800" cx="5486399"/>
          </a:xfrm>
          <a:prstGeom prst="rect">
            <a:avLst/>
          </a:prstGeom>
          <a:noFill/>
          <a:ln>
            <a:noFill/>
          </a:ln>
        </p:spPr>
        <p:txBody>
          <a:bodyPr bIns="45700" rIns="91425" lIns="91425" tIns="45700" anchor="t" anchorCtr="0">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5" name="Shape 105"/>
        <p:cNvGrpSpPr/>
        <p:nvPr/>
      </p:nvGrpSpPr>
      <p:grpSpPr>
        <a:xfrm>
          <a:off y="0" x="0"/>
          <a:ext cy="0" cx="0"/>
          <a:chOff y="0" x="0"/>
          <a:chExt cy="0" cx="0"/>
        </a:xfrm>
      </p:grpSpPr>
      <p:sp>
        <p:nvSpPr>
          <p:cNvPr id="106" name="Shape 106"/>
          <p:cNvSpPr txBox="1"/>
          <p:nvPr/>
        </p:nvSpPr>
        <p:spPr>
          <a:xfrm>
            <a:off y="8685211" x="3884612"/>
            <a:ext cy="457200" cx="2971799"/>
          </a:xfrm>
          <a:prstGeom prst="rect">
            <a:avLst/>
          </a:prstGeom>
          <a:noFill/>
          <a:ln>
            <a:noFill/>
          </a:ln>
        </p:spPr>
        <p:txBody>
          <a:bodyPr bIns="45700" rIns="91425" lIns="91425" tIns="45700" anchor="b" anchorCtr="0">
            <a:noAutofit/>
          </a:bodyPr>
          <a:lstStyle/>
          <a:p>
            <a:pPr algn="r" rtl="0" lvl="0" marR="0" indent="0" marL="0">
              <a:spcBef>
                <a:spcPts val="0"/>
              </a:spcBef>
              <a:buSzPct val="25000"/>
              <a:buFont typeface="Arial"/>
              <a:buNone/>
            </a:pPr>
            <a:r>
              <a:rPr strike="noStrike" u="none" b="0" cap="none" baseline="0" sz="1800" lang="en-US" i="0"/>
              <a:t>*</a:t>
            </a:r>
          </a:p>
        </p:txBody>
      </p:sp>
      <p:sp>
        <p:nvSpPr>
          <p:cNvPr id="107" name="Shape 107"/>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a:noFill/>
          </a:ln>
        </p:spPr>
      </p:sp>
      <p:sp>
        <p:nvSpPr>
          <p:cNvPr id="108" name="Shape 108"/>
          <p:cNvSpPr txBox="1"/>
          <p:nvPr>
            <p:ph idx="1" type="body"/>
          </p:nvPr>
        </p:nvSpPr>
        <p:spPr>
          <a:xfrm>
            <a:off y="4343400" x="685800"/>
            <a:ext cy="4114800" cx="5486399"/>
          </a:xfrm>
          <a:prstGeom prst="rect">
            <a:avLst/>
          </a:prstGeom>
          <a:noFill/>
          <a:ln>
            <a:noFill/>
          </a:ln>
        </p:spPr>
        <p:txBody>
          <a:bodyPr bIns="45700" rIns="91425" lIns="91425" tIns="45700" anchor="t" anchorCtr="0">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7" name="Shape 117"/>
        <p:cNvGrpSpPr/>
        <p:nvPr/>
      </p:nvGrpSpPr>
      <p:grpSpPr>
        <a:xfrm>
          <a:off y="0" x="0"/>
          <a:ext cy="0" cx="0"/>
          <a:chOff y="0" x="0"/>
          <a:chExt cy="0" cx="0"/>
        </a:xfrm>
      </p:grpSpPr>
      <p:sp>
        <p:nvSpPr>
          <p:cNvPr id="118" name="Shape 118"/>
          <p:cNvSpPr txBox="1"/>
          <p:nvPr/>
        </p:nvSpPr>
        <p:spPr>
          <a:xfrm>
            <a:off y="8685211" x="3884612"/>
            <a:ext cy="457200" cx="2971799"/>
          </a:xfrm>
          <a:prstGeom prst="rect">
            <a:avLst/>
          </a:prstGeom>
          <a:noFill/>
          <a:ln>
            <a:noFill/>
          </a:ln>
        </p:spPr>
        <p:txBody>
          <a:bodyPr bIns="45700" rIns="91425" lIns="91425" tIns="45700" anchor="b" anchorCtr="0">
            <a:noAutofit/>
          </a:bodyPr>
          <a:lstStyle/>
          <a:p>
            <a:pPr algn="r" rtl="0" lvl="0" marR="0" indent="0" marL="0">
              <a:spcBef>
                <a:spcPts val="0"/>
              </a:spcBef>
              <a:buSzPct val="25000"/>
              <a:buFont typeface="Arial"/>
              <a:buNone/>
            </a:pPr>
            <a:r>
              <a:rPr strike="noStrike" u="none" b="0" cap="none" baseline="0" sz="1800" lang="en-US" i="0"/>
              <a:t>*</a:t>
            </a:r>
          </a:p>
        </p:txBody>
      </p:sp>
      <p:sp>
        <p:nvSpPr>
          <p:cNvPr id="119" name="Shape 119"/>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a:noFill/>
          </a:ln>
        </p:spPr>
      </p:sp>
      <p:sp>
        <p:nvSpPr>
          <p:cNvPr id="120" name="Shape 120"/>
          <p:cNvSpPr txBox="1"/>
          <p:nvPr>
            <p:ph idx="1" type="body"/>
          </p:nvPr>
        </p:nvSpPr>
        <p:spPr>
          <a:xfrm>
            <a:off y="4343400" x="685800"/>
            <a:ext cy="4114800" cx="5486399"/>
          </a:xfrm>
          <a:prstGeom prst="rect">
            <a:avLst/>
          </a:prstGeom>
          <a:noFill/>
          <a:ln>
            <a:noFill/>
          </a:ln>
        </p:spPr>
        <p:txBody>
          <a:bodyPr bIns="45700" rIns="91425" lIns="91425" tIns="45700" anchor="t" anchorCtr="0">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9" name="Shape 129"/>
        <p:cNvGrpSpPr/>
        <p:nvPr/>
      </p:nvGrpSpPr>
      <p:grpSpPr>
        <a:xfrm>
          <a:off y="0" x="0"/>
          <a:ext cy="0" cx="0"/>
          <a:chOff y="0" x="0"/>
          <a:chExt cy="0" cx="0"/>
        </a:xfrm>
      </p:grpSpPr>
      <p:sp>
        <p:nvSpPr>
          <p:cNvPr id="130" name="Shape 130"/>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31" name="Shape 131"/>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9" name="Shape 139"/>
        <p:cNvGrpSpPr/>
        <p:nvPr/>
      </p:nvGrpSpPr>
      <p:grpSpPr>
        <a:xfrm>
          <a:off y="0" x="0"/>
          <a:ext cy="0" cx="0"/>
          <a:chOff y="0" x="0"/>
          <a:chExt cy="0" cx="0"/>
        </a:xfrm>
      </p:grpSpPr>
      <p:sp>
        <p:nvSpPr>
          <p:cNvPr id="140" name="Shape 140"/>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41" name="Shape 141"/>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46" name="Shape 146"/>
        <p:cNvGrpSpPr/>
        <p:nvPr/>
      </p:nvGrpSpPr>
      <p:grpSpPr>
        <a:xfrm>
          <a:off y="0" x="0"/>
          <a:ext cy="0" cx="0"/>
          <a:chOff y="0" x="0"/>
          <a:chExt cy="0" cx="0"/>
        </a:xfrm>
      </p:grpSpPr>
      <p:sp>
        <p:nvSpPr>
          <p:cNvPr id="147" name="Shape 147"/>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48" name="Shape 148"/>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53" name="Shape 153"/>
        <p:cNvGrpSpPr/>
        <p:nvPr/>
      </p:nvGrpSpPr>
      <p:grpSpPr>
        <a:xfrm>
          <a:off y="0" x="0"/>
          <a:ext cy="0" cx="0"/>
          <a:chOff y="0" x="0"/>
          <a:chExt cy="0" cx="0"/>
        </a:xfrm>
      </p:grpSpPr>
      <p:sp>
        <p:nvSpPr>
          <p:cNvPr id="154" name="Shape 154"/>
          <p:cNvSpPr/>
          <p:nvPr>
            <p:ph idx="2" type="sldImg"/>
          </p:nvPr>
        </p:nvSpPr>
        <p:spPr>
          <a:xfrm>
            <a:off y="685800" x="1143000"/>
            <a:ext cy="3429000" cx="4572000"/>
          </a:xfrm>
          <a:custGeom>
            <a:pathLst>
              <a:path w="120000" extrusionOk="0" h="120000">
                <a:moveTo>
                  <a:pt y="0" x="0"/>
                </a:moveTo>
                <a:lnTo>
                  <a:pt y="0" x="120000"/>
                </a:lnTo>
                <a:lnTo>
                  <a:pt y="120000" x="120000"/>
                </a:lnTo>
                <a:lnTo>
                  <a:pt y="120000" x="0"/>
                </a:lnTo>
                <a:close/>
              </a:path>
            </a:pathLst>
          </a:custGeom>
          <a:noFill/>
          <a:ln w="9525" cap="flat">
            <a:solidFill>
              <a:srgbClr val="000000"/>
            </a:solidFill>
            <a:prstDash val="solid"/>
            <a:round/>
            <a:headEnd w="med" len="med" type="none"/>
            <a:tailEnd w="med" len="med" type="none"/>
          </a:ln>
        </p:spPr>
      </p:sp>
      <p:sp>
        <p:nvSpPr>
          <p:cNvPr id="155" name="Shape 155"/>
          <p:cNvSpPr txBox="1"/>
          <p:nvPr>
            <p:ph idx="1" type="body"/>
          </p:nvPr>
        </p:nvSpPr>
        <p:spPr>
          <a:xfrm>
            <a:off y="4343400" x="685800"/>
            <a:ext cy="4114800" cx="5486399"/>
          </a:xfrm>
          <a:prstGeom prst="rect">
            <a:avLst/>
          </a:prstGeom>
        </p:spPr>
        <p:txBody>
          <a:bodyPr bIns="91425" rIns="91425" lIns="91425" tIns="91425" anchor="ctr" anchorCtr="0">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0.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13.xml.rels><?xml version="1.0" encoding="UTF-8" standalone="yes"?><Relationships xmlns="http://schemas.openxmlformats.org/package/2006/relationships"><Relationship Target="../slideMasters/slideMaster2.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7.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8.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9.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chart">
  <p:cSld name="Title and Chart">
    <p:spTree>
      <p:nvGrpSpPr>
        <p:cNvPr id="19" name="Shape 19"/>
        <p:cNvGrpSpPr/>
        <p:nvPr/>
      </p:nvGrpSpPr>
      <p:grpSpPr>
        <a:xfrm>
          <a:off y="0" x="0"/>
          <a:ext cy="0" cx="0"/>
          <a:chOff y="0" x="0"/>
          <a:chExt cy="0" cx="0"/>
        </a:xfrm>
      </p:grpSpPr>
      <p:sp>
        <p:nvSpPr>
          <p:cNvPr id="20" name="Shape 20"/>
          <p:cNvSpPr txBox="1"/>
          <p:nvPr>
            <p:ph type="title"/>
          </p:nvPr>
        </p:nvSpPr>
        <p:spPr>
          <a:xfrm>
            <a:off y="260350" x="457200"/>
            <a:ext cy="720724" cx="8291512"/>
          </a:xfrm>
          <a:prstGeom prst="rect">
            <a:avLst/>
          </a:prstGeom>
          <a:noFill/>
          <a:ln>
            <a:noFill/>
          </a:ln>
        </p:spPr>
        <p:txBody>
          <a:bodyPr bIns="91425" rIns="91425" lIns="91425" t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algn="l" rtl="0" marL="457200">
              <a:spcBef>
                <a:spcPts val="0"/>
              </a:spcBef>
              <a:spcAft>
                <a:spcPts val="0"/>
              </a:spcAft>
              <a:defRPr/>
            </a:lvl6pPr>
            <a:lvl7pPr algn="l" rtl="0" marL="914400">
              <a:spcBef>
                <a:spcPts val="0"/>
              </a:spcBef>
              <a:spcAft>
                <a:spcPts val="0"/>
              </a:spcAft>
              <a:defRPr/>
            </a:lvl7pPr>
            <a:lvl8pPr algn="l" rtl="0" marL="1371600">
              <a:spcBef>
                <a:spcPts val="0"/>
              </a:spcBef>
              <a:spcAft>
                <a:spcPts val="0"/>
              </a:spcAft>
              <a:defRPr/>
            </a:lvl8pPr>
            <a:lvl9pPr algn="l" rtl="0" marL="1828800">
              <a:spcBef>
                <a:spcPts val="0"/>
              </a:spcBef>
              <a:spcAft>
                <a:spcPts val="0"/>
              </a:spcAft>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46" name="Shape 46"/>
        <p:cNvGrpSpPr/>
        <p:nvPr/>
      </p:nvGrpSpPr>
      <p:grpSpPr>
        <a:xfrm>
          <a:off y="0" x="0"/>
          <a:ext cy="0" cx="0"/>
          <a:chOff y="0" x="0"/>
          <a:chExt cy="0" cx="0"/>
        </a:xfrm>
      </p:grpSpPr>
      <p:sp>
        <p:nvSpPr>
          <p:cNvPr id="47" name="Shape 47"/>
          <p:cNvSpPr txBox="1"/>
          <p:nvPr>
            <p:ph type="title"/>
          </p:nvPr>
        </p:nvSpPr>
        <p:spPr>
          <a:xfrm>
            <a:off y="260350" x="457200"/>
            <a:ext cy="720724" cx="8291512"/>
          </a:xfrm>
          <a:prstGeom prst="rect">
            <a:avLst/>
          </a:prstGeom>
          <a:noFill/>
          <a:ln>
            <a:noFill/>
          </a:ln>
        </p:spPr>
        <p:txBody>
          <a:bodyPr bIns="91425" rIns="91425" lIns="91425" t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algn="l" rtl="0" marL="457200">
              <a:spcBef>
                <a:spcPts val="0"/>
              </a:spcBef>
              <a:spcAft>
                <a:spcPts val="0"/>
              </a:spcAft>
              <a:defRPr/>
            </a:lvl6pPr>
            <a:lvl7pPr algn="l" rtl="0" marL="914400">
              <a:spcBef>
                <a:spcPts val="0"/>
              </a:spcBef>
              <a:spcAft>
                <a:spcPts val="0"/>
              </a:spcAft>
              <a:defRPr/>
            </a:lvl7pPr>
            <a:lvl8pPr algn="l" rtl="0" marL="1371600">
              <a:spcBef>
                <a:spcPts val="0"/>
              </a:spcBef>
              <a:spcAft>
                <a:spcPts val="0"/>
              </a:spcAft>
              <a:defRPr/>
            </a:lvl8pPr>
            <a:lvl9pPr algn="l" rtl="0" marL="1828800">
              <a:spcBef>
                <a:spcPts val="0"/>
              </a:spcBef>
              <a:spcAft>
                <a:spcPts val="0"/>
              </a:spcAft>
              <a:defRPr/>
            </a:lvl9pPr>
          </a:lstStyle>
          <a:p/>
        </p:txBody>
      </p:sp>
      <p:sp>
        <p:nvSpPr>
          <p:cNvPr id="48" name="Shape 48"/>
          <p:cNvSpPr txBox="1"/>
          <p:nvPr>
            <p:ph idx="1" type="body"/>
          </p:nvPr>
        </p:nvSpPr>
        <p:spPr>
          <a:xfrm>
            <a:off y="1484312" x="457200"/>
            <a:ext cy="4608512" cx="4068763"/>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9" name="Shape 49"/>
          <p:cNvSpPr txBox="1"/>
          <p:nvPr>
            <p:ph idx="2" type="body"/>
          </p:nvPr>
        </p:nvSpPr>
        <p:spPr>
          <a:xfrm>
            <a:off y="1484312" x="4678362"/>
            <a:ext cy="4608512" cx="4070350"/>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50" name="Shape 50"/>
        <p:cNvGrpSpPr/>
        <p:nvPr/>
      </p:nvGrpSpPr>
      <p:grpSpPr>
        <a:xfrm>
          <a:off y="0" x="0"/>
          <a:ext cy="0" cx="0"/>
          <a:chOff y="0" x="0"/>
          <a:chExt cy="0" cx="0"/>
        </a:xfrm>
      </p:grpSpPr>
      <p:sp>
        <p:nvSpPr>
          <p:cNvPr id="51" name="Shape 51"/>
          <p:cNvSpPr txBox="1"/>
          <p:nvPr>
            <p:ph type="title"/>
          </p:nvPr>
        </p:nvSpPr>
        <p:spPr>
          <a:xfrm>
            <a:off y="4406900" x="722312"/>
            <a:ext cy="1362075" cx="7772400"/>
          </a:xfrm>
          <a:prstGeom prst="rect">
            <a:avLst/>
          </a:prstGeom>
          <a:noFill/>
          <a:ln>
            <a:noFill/>
          </a:ln>
        </p:spPr>
        <p:txBody>
          <a:bodyPr bIns="91425" rIns="91425" lIns="91425" t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52" name="Shape 52"/>
          <p:cNvSpPr txBox="1"/>
          <p:nvPr>
            <p:ph idx="1" type="body"/>
          </p:nvPr>
        </p:nvSpPr>
        <p:spPr>
          <a:xfrm>
            <a:off y="2906713" x="722312"/>
            <a:ext cy="1500187" cx="7772400"/>
          </a:xfrm>
          <a:prstGeom prst="rect">
            <a:avLst/>
          </a:prstGeom>
          <a:noFill/>
          <a:ln>
            <a:noFill/>
          </a:ln>
        </p:spPr>
        <p:txBody>
          <a:bodyPr bIns="91425" rIns="91425" lIns="91425" tIns="91425" anchor="b" anchorCtr="0"/>
          <a:lstStyle>
            <a:lvl1pPr rtl="0" indent="0" marL="0">
              <a:spcBef>
                <a:spcPts val="0"/>
              </a:spcBef>
              <a:buFont typeface="Arial"/>
              <a:buNone/>
              <a:defRPr/>
            </a:lvl1pPr>
            <a:lvl2pPr rtl="0" indent="0" marL="457200">
              <a:spcBef>
                <a:spcPts val="0"/>
              </a:spcBef>
              <a:buFont typeface="Arial"/>
              <a:buNone/>
              <a:defRPr/>
            </a:lvl2pPr>
            <a:lvl3pPr rtl="0" indent="0" marL="914400">
              <a:spcBef>
                <a:spcPts val="0"/>
              </a:spcBef>
              <a:buFont typeface="Arial"/>
              <a:buNone/>
              <a:defRPr/>
            </a:lvl3pPr>
            <a:lvl4pPr rtl="0" indent="0" marL="1371600">
              <a:spcBef>
                <a:spcPts val="0"/>
              </a:spcBef>
              <a:buFont typeface="Arial"/>
              <a:buNone/>
              <a:defRPr/>
            </a:lvl4pPr>
            <a:lvl5pPr rtl="0" indent="0" marL="1828800">
              <a:spcBef>
                <a:spcPts val="0"/>
              </a:spcBef>
              <a:buFont typeface="Arial"/>
              <a:buNone/>
              <a:defRPr/>
            </a:lvl5pPr>
            <a:lvl6pPr rtl="0" indent="0" marL="2286000">
              <a:spcBef>
                <a:spcPts val="0"/>
              </a:spcBef>
              <a:buFont typeface="Arial"/>
              <a:buNone/>
              <a:defRPr/>
            </a:lvl6pPr>
            <a:lvl7pPr rtl="0" indent="0" marL="2743200">
              <a:spcBef>
                <a:spcPts val="0"/>
              </a:spcBef>
              <a:buFont typeface="Arial"/>
              <a:buNone/>
              <a:defRPr/>
            </a:lvl7pPr>
            <a:lvl8pPr rtl="0" indent="0" marL="3200400">
              <a:spcBef>
                <a:spcPts val="0"/>
              </a:spcBef>
              <a:buFont typeface="Arial"/>
              <a:buNone/>
              <a:defRPr/>
            </a:lvl8pPr>
            <a:lvl9pPr rtl="0" indent="0" marL="3657600">
              <a:spcBef>
                <a:spcPts val="0"/>
              </a:spcBef>
              <a:buFont typeface="Arial"/>
              <a:buNone/>
              <a:defRPr/>
            </a:lvl9pPr>
          </a:lstStyl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53" name="Shape 53"/>
        <p:cNvGrpSpPr/>
        <p:nvPr/>
      </p:nvGrpSpPr>
      <p:grpSpPr>
        <a:xfrm>
          <a:off y="0" x="0"/>
          <a:ext cy="0" cx="0"/>
          <a:chOff y="0" x="0"/>
          <a:chExt cy="0" cx="0"/>
        </a:xfrm>
      </p:grpSpPr>
      <p:sp>
        <p:nvSpPr>
          <p:cNvPr id="54" name="Shape 54"/>
          <p:cNvSpPr txBox="1"/>
          <p:nvPr>
            <p:ph type="title"/>
          </p:nvPr>
        </p:nvSpPr>
        <p:spPr>
          <a:xfrm>
            <a:off y="260350" x="457200"/>
            <a:ext cy="720724" cx="8291512"/>
          </a:xfrm>
          <a:prstGeom prst="rect">
            <a:avLst/>
          </a:prstGeom>
          <a:noFill/>
          <a:ln>
            <a:noFill/>
          </a:ln>
        </p:spPr>
        <p:txBody>
          <a:bodyPr bIns="91425" rIns="91425" lIns="91425" t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algn="l" rtl="0" marL="457200">
              <a:spcBef>
                <a:spcPts val="0"/>
              </a:spcBef>
              <a:spcAft>
                <a:spcPts val="0"/>
              </a:spcAft>
              <a:defRPr/>
            </a:lvl6pPr>
            <a:lvl7pPr algn="l" rtl="0" marL="914400">
              <a:spcBef>
                <a:spcPts val="0"/>
              </a:spcBef>
              <a:spcAft>
                <a:spcPts val="0"/>
              </a:spcAft>
              <a:defRPr/>
            </a:lvl7pPr>
            <a:lvl8pPr algn="l" rtl="0" marL="1371600">
              <a:spcBef>
                <a:spcPts val="0"/>
              </a:spcBef>
              <a:spcAft>
                <a:spcPts val="0"/>
              </a:spcAft>
              <a:defRPr/>
            </a:lvl8pPr>
            <a:lvl9pPr algn="l" rtl="0" marL="1828800">
              <a:spcBef>
                <a:spcPts val="0"/>
              </a:spcBef>
              <a:spcAft>
                <a:spcPts val="0"/>
              </a:spcAft>
              <a:defRPr/>
            </a:lvl9pPr>
          </a:lstStyle>
          <a:p/>
        </p:txBody>
      </p:sp>
      <p:sp>
        <p:nvSpPr>
          <p:cNvPr id="55" name="Shape 55"/>
          <p:cNvSpPr txBox="1"/>
          <p:nvPr>
            <p:ph idx="1" type="body"/>
          </p:nvPr>
        </p:nvSpPr>
        <p:spPr>
          <a:xfrm>
            <a:off y="1484312" x="457200"/>
            <a:ext cy="4608512" cx="8291512"/>
          </a:xfrm>
          <a:prstGeom prst="rect">
            <a:avLst/>
          </a:prstGeom>
          <a:noFill/>
          <a:ln>
            <a:noFill/>
          </a:ln>
        </p:spPr>
        <p:txBody>
          <a:bodyPr bIns="91425" rIns="91425" lIns="91425" tIns="91425" anchor="t" anchorCtr="0"/>
          <a:lstStyle>
            <a:lvl1pPr algn="l" rtl="0" indent="-139700" marL="342900">
              <a:spcBef>
                <a:spcPts val="640"/>
              </a:spcBef>
              <a:spcAft>
                <a:spcPts val="0"/>
              </a:spcAft>
              <a:buClr>
                <a:schemeClr val="lt1"/>
              </a:buClr>
              <a:buFont typeface="Arial"/>
              <a:buChar char="•"/>
              <a:defRPr/>
            </a:lvl1pPr>
            <a:lvl2pPr algn="l" rtl="0" indent="-107950" marL="742950">
              <a:spcBef>
                <a:spcPts val="560"/>
              </a:spcBef>
              <a:spcAft>
                <a:spcPts val="0"/>
              </a:spcAft>
              <a:buClr>
                <a:schemeClr val="lt1"/>
              </a:buClr>
              <a:buFont typeface="Arial"/>
              <a:buChar char="–"/>
              <a:defRPr/>
            </a:lvl2pPr>
            <a:lvl3pPr algn="l" rtl="0" indent="-76200" marL="1143000">
              <a:spcBef>
                <a:spcPts val="480"/>
              </a:spcBef>
              <a:spcAft>
                <a:spcPts val="0"/>
              </a:spcAft>
              <a:buClr>
                <a:schemeClr val="lt1"/>
              </a:buClr>
              <a:buFont typeface="Arial"/>
              <a:buChar char="•"/>
              <a:defRPr/>
            </a:lvl3pPr>
            <a:lvl4pPr algn="l" rtl="0" indent="-101600" marL="1600200">
              <a:spcBef>
                <a:spcPts val="400"/>
              </a:spcBef>
              <a:spcAft>
                <a:spcPts val="0"/>
              </a:spcAft>
              <a:buClr>
                <a:schemeClr val="lt1"/>
              </a:buClr>
              <a:buFont typeface="Arial"/>
              <a:buChar char="–"/>
              <a:defRPr/>
            </a:lvl4pPr>
            <a:lvl5pPr algn="l" rtl="0" indent="-101600" marL="2057400">
              <a:spcBef>
                <a:spcPts val="400"/>
              </a:spcBef>
              <a:spcAft>
                <a:spcPts val="0"/>
              </a:spcAft>
              <a:buClr>
                <a:schemeClr val="lt1"/>
              </a:buClr>
              <a:buFont typeface="Arial"/>
              <a:buChar char="»"/>
              <a:defRPr/>
            </a:lvl5pPr>
            <a:lvl6pPr algn="l" rtl="0" indent="-101600" marL="2514600">
              <a:spcBef>
                <a:spcPts val="400"/>
              </a:spcBef>
              <a:spcAft>
                <a:spcPts val="0"/>
              </a:spcAft>
              <a:buClr>
                <a:schemeClr val="lt1"/>
              </a:buClr>
              <a:buFont typeface="Arial"/>
              <a:buChar char="»"/>
              <a:defRPr/>
            </a:lvl6pPr>
            <a:lvl7pPr algn="l" rtl="0" indent="-101600" marL="2971800">
              <a:spcBef>
                <a:spcPts val="400"/>
              </a:spcBef>
              <a:spcAft>
                <a:spcPts val="0"/>
              </a:spcAft>
              <a:buClr>
                <a:schemeClr val="lt1"/>
              </a:buClr>
              <a:buFont typeface="Arial"/>
              <a:buChar char="»"/>
              <a:defRPr/>
            </a:lvl7pPr>
            <a:lvl8pPr algn="l" rtl="0" indent="-101600" marL="3429000">
              <a:spcBef>
                <a:spcPts val="400"/>
              </a:spcBef>
              <a:spcAft>
                <a:spcPts val="0"/>
              </a:spcAft>
              <a:buClr>
                <a:schemeClr val="lt1"/>
              </a:buClr>
              <a:buFont typeface="Arial"/>
              <a:buChar char="»"/>
              <a:defRPr/>
            </a:lvl8pPr>
            <a:lvl9pPr algn="l" rtl="0" indent="-101600" marL="3886200">
              <a:spcBef>
                <a:spcPts val="400"/>
              </a:spcBef>
              <a:spcAft>
                <a:spcPts val="0"/>
              </a:spcAft>
              <a:buClr>
                <a:schemeClr val="lt1"/>
              </a:buClr>
              <a:buFont typeface="Arial"/>
              <a:buChar char="»"/>
              <a:defRPr/>
            </a:lvl9pPr>
          </a:lstStyl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67" name="Shape 67"/>
        <p:cNvGrpSpPr/>
        <p:nvPr/>
      </p:nvGrpSpPr>
      <p:grpSpPr>
        <a:xfrm>
          <a:off y="0" x="0"/>
          <a:ext cy="0" cx="0"/>
          <a:chOff y="0" x="0"/>
          <a:chExt cy="0" cx="0"/>
        </a:xfrm>
      </p:grpSpPr>
      <p:sp>
        <p:nvSpPr>
          <p:cNvPr id="68" name="Shape 68"/>
          <p:cNvSpPr txBox="1"/>
          <p:nvPr>
            <p:ph idx="1" type="subTitle"/>
          </p:nvPr>
        </p:nvSpPr>
        <p:spPr>
          <a:xfrm>
            <a:off y="3105150" x="2771775"/>
            <a:ext cy="1152525" cx="3455988"/>
          </a:xfrm>
          <a:prstGeom prst="rect">
            <a:avLst/>
          </a:prstGeom>
          <a:noFill/>
          <a:ln>
            <a:noFill/>
          </a:ln>
        </p:spPr>
        <p:txBody>
          <a:bodyPr bIns="91425" rIns="91425" lIns="91425" tIns="91425" anchor="t" anchorCtr="0"/>
          <a:lstStyle>
            <a:lvl1pPr algn="l" rtl="0" marR="0" indent="0" marL="0">
              <a:spcBef>
                <a:spcPts val="560"/>
              </a:spcBef>
              <a:spcAft>
                <a:spcPts val="0"/>
              </a:spcAft>
              <a:buClr>
                <a:schemeClr val="lt1"/>
              </a:buClr>
              <a:buFont typeface="Arial"/>
              <a:buNone/>
              <a:defRPr/>
            </a:lvl1pPr>
            <a:lvl2pPr algn="l" rtl="0" marR="0" indent="-107950" marL="742950">
              <a:spcBef>
                <a:spcPts val="560"/>
              </a:spcBef>
              <a:spcAft>
                <a:spcPts val="0"/>
              </a:spcAft>
              <a:buClr>
                <a:schemeClr val="lt1"/>
              </a:buClr>
              <a:buFont typeface="Arial"/>
              <a:buChar char="–"/>
              <a:defRPr/>
            </a:lvl2pPr>
            <a:lvl3pPr algn="l" rtl="0" marR="0" indent="-76200" marL="1143000">
              <a:spcBef>
                <a:spcPts val="480"/>
              </a:spcBef>
              <a:spcAft>
                <a:spcPts val="0"/>
              </a:spcAft>
              <a:buClr>
                <a:schemeClr val="lt1"/>
              </a:buClr>
              <a:buFont typeface="Arial"/>
              <a:buChar char="•"/>
              <a:defRPr/>
            </a:lvl3pPr>
            <a:lvl4pPr algn="l" rtl="0" marR="0" indent="-101600" marL="1600200">
              <a:spcBef>
                <a:spcPts val="400"/>
              </a:spcBef>
              <a:spcAft>
                <a:spcPts val="0"/>
              </a:spcAft>
              <a:buClr>
                <a:schemeClr val="lt1"/>
              </a:buClr>
              <a:buFont typeface="Arial"/>
              <a:buChar char="–"/>
              <a:defRPr/>
            </a:lvl4pPr>
            <a:lvl5pPr algn="l" rtl="0" marR="0" indent="-101600" marL="2057400">
              <a:spcBef>
                <a:spcPts val="400"/>
              </a:spcBef>
              <a:spcAft>
                <a:spcPts val="0"/>
              </a:spcAft>
              <a:buClr>
                <a:schemeClr val="lt1"/>
              </a:buClr>
              <a:buFont typeface="Arial"/>
              <a:buChar char="»"/>
              <a:defRPr/>
            </a:lvl5pPr>
            <a:lvl6pPr algn="l" rtl="0" marR="0" indent="-101600" marL="2514600">
              <a:spcBef>
                <a:spcPts val="400"/>
              </a:spcBef>
              <a:spcAft>
                <a:spcPts val="0"/>
              </a:spcAft>
              <a:buClr>
                <a:schemeClr val="lt1"/>
              </a:buClr>
              <a:buFont typeface="Arial"/>
              <a:buChar char="»"/>
              <a:defRPr/>
            </a:lvl6pPr>
            <a:lvl7pPr algn="l" rtl="0" marR="0" indent="-101600" marL="2971800">
              <a:spcBef>
                <a:spcPts val="400"/>
              </a:spcBef>
              <a:spcAft>
                <a:spcPts val="0"/>
              </a:spcAft>
              <a:buClr>
                <a:schemeClr val="lt1"/>
              </a:buClr>
              <a:buFont typeface="Arial"/>
              <a:buChar char="»"/>
              <a:defRPr/>
            </a:lvl7pPr>
            <a:lvl8pPr algn="l" rtl="0" marR="0" indent="-101600" marL="3429000">
              <a:spcBef>
                <a:spcPts val="400"/>
              </a:spcBef>
              <a:spcAft>
                <a:spcPts val="0"/>
              </a:spcAft>
              <a:buClr>
                <a:schemeClr val="lt1"/>
              </a:buClr>
              <a:buFont typeface="Arial"/>
              <a:buChar char="»"/>
              <a:defRPr/>
            </a:lvl8pPr>
            <a:lvl9pPr algn="l" rtl="0" marR="0" indent="-101600" marL="3886200">
              <a:spcBef>
                <a:spcPts val="400"/>
              </a:spcBef>
              <a:spcAft>
                <a:spcPts val="0"/>
              </a:spcAft>
              <a:buClr>
                <a:schemeClr val="lt1"/>
              </a:buClr>
              <a:buFont typeface="Arial"/>
              <a:buChar char="»"/>
              <a:defRPr/>
            </a:lvl9pPr>
          </a:lstStyle>
          <a:p/>
        </p:txBody>
      </p:sp>
      <p:sp>
        <p:nvSpPr>
          <p:cNvPr id="69" name="Shape 69"/>
          <p:cNvSpPr txBox="1"/>
          <p:nvPr>
            <p:ph type="ctrTitle"/>
          </p:nvPr>
        </p:nvSpPr>
        <p:spPr>
          <a:xfrm>
            <a:off y="620712" x="2808288"/>
            <a:ext cy="2484437" cx="3384550"/>
          </a:xfrm>
          <a:prstGeom prst="rect">
            <a:avLst/>
          </a:prstGeom>
          <a:noFill/>
          <a:ln>
            <a:noFill/>
          </a:ln>
        </p:spPr>
        <p:txBody>
          <a:bodyPr bIns="91425" rIns="91425" lIns="91425" tIns="91425" anchor="ctr" anchorCtr="0"/>
          <a:lstStyle>
            <a:lvl1pPr algn="l" rtl="0" marR="0" indent="0" marL="0">
              <a:spcBef>
                <a:spcPts val="0"/>
              </a:spcBef>
              <a:spcAft>
                <a:spcPts val="0"/>
              </a:spcAft>
              <a:defRPr/>
            </a:lvl1pPr>
            <a:lvl2pPr algn="l" rtl="0" marR="0" indent="0" marL="0">
              <a:spcBef>
                <a:spcPts val="0"/>
              </a:spcBef>
              <a:spcAft>
                <a:spcPts val="0"/>
              </a:spcAft>
              <a:defRPr/>
            </a:lvl2pPr>
            <a:lvl3pPr algn="l" rtl="0" marR="0" indent="0" marL="0">
              <a:spcBef>
                <a:spcPts val="0"/>
              </a:spcBef>
              <a:spcAft>
                <a:spcPts val="0"/>
              </a:spcAft>
              <a:defRPr/>
            </a:lvl3pPr>
            <a:lvl4pPr algn="l" rtl="0" marR="0" indent="0" marL="0">
              <a:spcBef>
                <a:spcPts val="0"/>
              </a:spcBef>
              <a:spcAft>
                <a:spcPts val="0"/>
              </a:spcAft>
              <a:defRPr/>
            </a:lvl4pPr>
            <a:lvl5pPr algn="l" rtl="0" marR="0" indent="0" marL="0">
              <a:spcBef>
                <a:spcPts val="0"/>
              </a:spcBef>
              <a:spcAft>
                <a:spcPts val="0"/>
              </a:spcAft>
              <a:defRPr/>
            </a:lvl5pPr>
            <a:lvl6pPr algn="l" rtl="0" marR="0" indent="0" marL="457200">
              <a:spcBef>
                <a:spcPts val="0"/>
              </a:spcBef>
              <a:spcAft>
                <a:spcPts val="0"/>
              </a:spcAft>
              <a:defRPr/>
            </a:lvl6pPr>
            <a:lvl7pPr algn="l" rtl="0" marR="0" indent="0" marL="914400">
              <a:spcBef>
                <a:spcPts val="0"/>
              </a:spcBef>
              <a:spcAft>
                <a:spcPts val="0"/>
              </a:spcAft>
              <a:defRPr/>
            </a:lvl7pPr>
            <a:lvl8pPr algn="l" rtl="0" marR="0" indent="0" marL="1371600">
              <a:spcBef>
                <a:spcPts val="0"/>
              </a:spcBef>
              <a:spcAft>
                <a:spcPts val="0"/>
              </a:spcAft>
              <a:defRPr/>
            </a:lvl8pPr>
            <a:lvl9pPr algn="l" rtl="0" marR="0" indent="0" marL="1828800">
              <a:spcBef>
                <a:spcPts val="0"/>
              </a:spcBef>
              <a:spcAft>
                <a:spcPts val="0"/>
              </a:spcAft>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bl">
  <p:cSld name="Title and Table">
    <p:spTree>
      <p:nvGrpSpPr>
        <p:cNvPr id="21" name="Shape 21"/>
        <p:cNvGrpSpPr/>
        <p:nvPr/>
      </p:nvGrpSpPr>
      <p:grpSpPr>
        <a:xfrm>
          <a:off y="0" x="0"/>
          <a:ext cy="0" cx="0"/>
          <a:chOff y="0" x="0"/>
          <a:chExt cy="0" cx="0"/>
        </a:xfrm>
      </p:grpSpPr>
      <p:sp>
        <p:nvSpPr>
          <p:cNvPr id="22" name="Shape 22"/>
          <p:cNvSpPr txBox="1"/>
          <p:nvPr>
            <p:ph type="title"/>
          </p:nvPr>
        </p:nvSpPr>
        <p:spPr>
          <a:xfrm>
            <a:off y="260350" x="457200"/>
            <a:ext cy="720724" cx="8291512"/>
          </a:xfrm>
          <a:prstGeom prst="rect">
            <a:avLst/>
          </a:prstGeom>
          <a:noFill/>
          <a:ln>
            <a:noFill/>
          </a:ln>
        </p:spPr>
        <p:txBody>
          <a:bodyPr bIns="91425" rIns="91425" lIns="91425" t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algn="l" rtl="0" marL="457200">
              <a:spcBef>
                <a:spcPts val="0"/>
              </a:spcBef>
              <a:spcAft>
                <a:spcPts val="0"/>
              </a:spcAft>
              <a:defRPr/>
            </a:lvl6pPr>
            <a:lvl7pPr algn="l" rtl="0" marL="914400">
              <a:spcBef>
                <a:spcPts val="0"/>
              </a:spcBef>
              <a:spcAft>
                <a:spcPts val="0"/>
              </a:spcAft>
              <a:defRPr/>
            </a:lvl7pPr>
            <a:lvl8pPr algn="l" rtl="0" marL="1371600">
              <a:spcBef>
                <a:spcPts val="0"/>
              </a:spcBef>
              <a:spcAft>
                <a:spcPts val="0"/>
              </a:spcAft>
              <a:defRPr/>
            </a:lvl8pPr>
            <a:lvl9pPr algn="l" rtl="0" marL="1828800">
              <a:spcBef>
                <a:spcPts val="0"/>
              </a:spcBef>
              <a:spcAft>
                <a:spcPts val="0"/>
              </a:spcAft>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23" name="Shape 23"/>
        <p:cNvGrpSpPr/>
        <p:nvPr/>
      </p:nvGrpSpPr>
      <p:grpSpPr>
        <a:xfrm>
          <a:off y="0" x="0"/>
          <a:ext cy="0" cx="0"/>
          <a:chOff y="0" x="0"/>
          <a:chExt cy="0" cx="0"/>
        </a:xfrm>
      </p:grpSpPr>
      <p:sp>
        <p:nvSpPr>
          <p:cNvPr id="24" name="Shape 24"/>
          <p:cNvSpPr txBox="1"/>
          <p:nvPr>
            <p:ph type="title"/>
          </p:nvPr>
        </p:nvSpPr>
        <p:spPr>
          <a:xfrm rot="5400000">
            <a:off y="2140743" x="4796631"/>
            <a:ext cy="2071687" cx="5832474"/>
          </a:xfrm>
          <a:prstGeom prst="rect">
            <a:avLst/>
          </a:prstGeom>
          <a:noFill/>
          <a:ln>
            <a:noFill/>
          </a:ln>
        </p:spPr>
        <p:txBody>
          <a:bodyPr bIns="91425" rIns="91425" lIns="91425" t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algn="l" rtl="0" marL="457200">
              <a:spcBef>
                <a:spcPts val="0"/>
              </a:spcBef>
              <a:spcAft>
                <a:spcPts val="0"/>
              </a:spcAft>
              <a:defRPr/>
            </a:lvl6pPr>
            <a:lvl7pPr algn="l" rtl="0" marL="914400">
              <a:spcBef>
                <a:spcPts val="0"/>
              </a:spcBef>
              <a:spcAft>
                <a:spcPts val="0"/>
              </a:spcAft>
              <a:defRPr/>
            </a:lvl7pPr>
            <a:lvl8pPr algn="l" rtl="0" marL="1371600">
              <a:spcBef>
                <a:spcPts val="0"/>
              </a:spcBef>
              <a:spcAft>
                <a:spcPts val="0"/>
              </a:spcAft>
              <a:defRPr/>
            </a:lvl8pPr>
            <a:lvl9pPr algn="l" rtl="0" marL="1828800">
              <a:spcBef>
                <a:spcPts val="0"/>
              </a:spcBef>
              <a:spcAft>
                <a:spcPts val="0"/>
              </a:spcAft>
              <a:defRPr/>
            </a:lvl9pPr>
          </a:lstStyle>
          <a:p/>
        </p:txBody>
      </p:sp>
      <p:sp>
        <p:nvSpPr>
          <p:cNvPr id="25" name="Shape 25"/>
          <p:cNvSpPr txBox="1"/>
          <p:nvPr>
            <p:ph idx="1" type="body"/>
          </p:nvPr>
        </p:nvSpPr>
        <p:spPr>
          <a:xfrm rot="5400000">
            <a:off y="142874" x="574675"/>
            <a:ext cy="6067425" cx="5832474"/>
          </a:xfrm>
          <a:prstGeom prst="rect">
            <a:avLst/>
          </a:prstGeom>
          <a:noFill/>
          <a:ln>
            <a:noFill/>
          </a:ln>
        </p:spPr>
        <p:txBody>
          <a:bodyPr bIns="91425" rIns="91425" lIns="91425" tIns="91425" anchor="t" anchorCtr="0"/>
          <a:lstStyle>
            <a:lvl1pPr algn="l" rtl="0" indent="-139700" marL="342900">
              <a:spcBef>
                <a:spcPts val="640"/>
              </a:spcBef>
              <a:spcAft>
                <a:spcPts val="0"/>
              </a:spcAft>
              <a:buClr>
                <a:schemeClr val="lt1"/>
              </a:buClr>
              <a:buFont typeface="Arial"/>
              <a:buChar char="•"/>
              <a:defRPr/>
            </a:lvl1pPr>
            <a:lvl2pPr algn="l" rtl="0" indent="-107950" marL="742950">
              <a:spcBef>
                <a:spcPts val="560"/>
              </a:spcBef>
              <a:spcAft>
                <a:spcPts val="0"/>
              </a:spcAft>
              <a:buClr>
                <a:schemeClr val="lt1"/>
              </a:buClr>
              <a:buFont typeface="Arial"/>
              <a:buChar char="–"/>
              <a:defRPr/>
            </a:lvl2pPr>
            <a:lvl3pPr algn="l" rtl="0" indent="-76200" marL="1143000">
              <a:spcBef>
                <a:spcPts val="480"/>
              </a:spcBef>
              <a:spcAft>
                <a:spcPts val="0"/>
              </a:spcAft>
              <a:buClr>
                <a:schemeClr val="lt1"/>
              </a:buClr>
              <a:buFont typeface="Arial"/>
              <a:buChar char="•"/>
              <a:defRPr/>
            </a:lvl3pPr>
            <a:lvl4pPr algn="l" rtl="0" indent="-101600" marL="1600200">
              <a:spcBef>
                <a:spcPts val="400"/>
              </a:spcBef>
              <a:spcAft>
                <a:spcPts val="0"/>
              </a:spcAft>
              <a:buClr>
                <a:schemeClr val="lt1"/>
              </a:buClr>
              <a:buFont typeface="Arial"/>
              <a:buChar char="–"/>
              <a:defRPr/>
            </a:lvl4pPr>
            <a:lvl5pPr algn="l" rtl="0" indent="-101600" marL="2057400">
              <a:spcBef>
                <a:spcPts val="400"/>
              </a:spcBef>
              <a:spcAft>
                <a:spcPts val="0"/>
              </a:spcAft>
              <a:buClr>
                <a:schemeClr val="lt1"/>
              </a:buClr>
              <a:buFont typeface="Arial"/>
              <a:buChar char="»"/>
              <a:defRPr/>
            </a:lvl5pPr>
            <a:lvl6pPr algn="l" rtl="0" indent="-101600" marL="2514600">
              <a:spcBef>
                <a:spcPts val="400"/>
              </a:spcBef>
              <a:spcAft>
                <a:spcPts val="0"/>
              </a:spcAft>
              <a:buClr>
                <a:schemeClr val="lt1"/>
              </a:buClr>
              <a:buFont typeface="Arial"/>
              <a:buChar char="»"/>
              <a:defRPr/>
            </a:lvl6pPr>
            <a:lvl7pPr algn="l" rtl="0" indent="-101600" marL="2971800">
              <a:spcBef>
                <a:spcPts val="400"/>
              </a:spcBef>
              <a:spcAft>
                <a:spcPts val="0"/>
              </a:spcAft>
              <a:buClr>
                <a:schemeClr val="lt1"/>
              </a:buClr>
              <a:buFont typeface="Arial"/>
              <a:buChar char="»"/>
              <a:defRPr/>
            </a:lvl7pPr>
            <a:lvl8pPr algn="l" rtl="0" indent="-101600" marL="3429000">
              <a:spcBef>
                <a:spcPts val="400"/>
              </a:spcBef>
              <a:spcAft>
                <a:spcPts val="0"/>
              </a:spcAft>
              <a:buClr>
                <a:schemeClr val="lt1"/>
              </a:buClr>
              <a:buFont typeface="Arial"/>
              <a:buChar char="»"/>
              <a:defRPr/>
            </a:lvl8pPr>
            <a:lvl9pPr algn="l" rtl="0" indent="-101600" marL="3886200">
              <a:spcBef>
                <a:spcPts val="400"/>
              </a:spcBef>
              <a:spcAft>
                <a:spcPts val="0"/>
              </a:spcAft>
              <a:buClr>
                <a:schemeClr val="lt1"/>
              </a:buClr>
              <a:buFont typeface="Arial"/>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26" name="Shape 26"/>
        <p:cNvGrpSpPr/>
        <p:nvPr/>
      </p:nvGrpSpPr>
      <p:grpSpPr>
        <a:xfrm>
          <a:off y="0" x="0"/>
          <a:ext cy="0" cx="0"/>
          <a:chOff y="0" x="0"/>
          <a:chExt cy="0" cx="0"/>
        </a:xfrm>
      </p:grpSpPr>
      <p:sp>
        <p:nvSpPr>
          <p:cNvPr id="27" name="Shape 27"/>
          <p:cNvSpPr txBox="1"/>
          <p:nvPr>
            <p:ph type="title"/>
          </p:nvPr>
        </p:nvSpPr>
        <p:spPr>
          <a:xfrm>
            <a:off y="260350" x="457200"/>
            <a:ext cy="720724" cx="8291512"/>
          </a:xfrm>
          <a:prstGeom prst="rect">
            <a:avLst/>
          </a:prstGeom>
          <a:noFill/>
          <a:ln>
            <a:noFill/>
          </a:ln>
        </p:spPr>
        <p:txBody>
          <a:bodyPr bIns="91425" rIns="91425" lIns="91425" t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algn="l" rtl="0" marL="457200">
              <a:spcBef>
                <a:spcPts val="0"/>
              </a:spcBef>
              <a:spcAft>
                <a:spcPts val="0"/>
              </a:spcAft>
              <a:defRPr/>
            </a:lvl6pPr>
            <a:lvl7pPr algn="l" rtl="0" marL="914400">
              <a:spcBef>
                <a:spcPts val="0"/>
              </a:spcBef>
              <a:spcAft>
                <a:spcPts val="0"/>
              </a:spcAft>
              <a:defRPr/>
            </a:lvl7pPr>
            <a:lvl8pPr algn="l" rtl="0" marL="1371600">
              <a:spcBef>
                <a:spcPts val="0"/>
              </a:spcBef>
              <a:spcAft>
                <a:spcPts val="0"/>
              </a:spcAft>
              <a:defRPr/>
            </a:lvl8pPr>
            <a:lvl9pPr algn="l" rtl="0" marL="1828800">
              <a:spcBef>
                <a:spcPts val="0"/>
              </a:spcBef>
              <a:spcAft>
                <a:spcPts val="0"/>
              </a:spcAft>
              <a:defRPr/>
            </a:lvl9pPr>
          </a:lstStyle>
          <a:p/>
        </p:txBody>
      </p:sp>
      <p:sp>
        <p:nvSpPr>
          <p:cNvPr id="28" name="Shape 28"/>
          <p:cNvSpPr txBox="1"/>
          <p:nvPr>
            <p:ph idx="1" type="body"/>
          </p:nvPr>
        </p:nvSpPr>
        <p:spPr>
          <a:xfrm rot="5400000">
            <a:off y="-357187" x="2298699"/>
            <a:ext cy="8291512" cx="4608512"/>
          </a:xfrm>
          <a:prstGeom prst="rect">
            <a:avLst/>
          </a:prstGeom>
          <a:noFill/>
          <a:ln>
            <a:noFill/>
          </a:ln>
        </p:spPr>
        <p:txBody>
          <a:bodyPr bIns="91425" rIns="91425" lIns="91425" tIns="91425" anchor="t" anchorCtr="0"/>
          <a:lstStyle>
            <a:lvl1pPr algn="l" rtl="0" indent="-139700" marL="342900">
              <a:spcBef>
                <a:spcPts val="640"/>
              </a:spcBef>
              <a:spcAft>
                <a:spcPts val="0"/>
              </a:spcAft>
              <a:buClr>
                <a:schemeClr val="lt1"/>
              </a:buClr>
              <a:buFont typeface="Arial"/>
              <a:buChar char="•"/>
              <a:defRPr/>
            </a:lvl1pPr>
            <a:lvl2pPr algn="l" rtl="0" indent="-107950" marL="742950">
              <a:spcBef>
                <a:spcPts val="560"/>
              </a:spcBef>
              <a:spcAft>
                <a:spcPts val="0"/>
              </a:spcAft>
              <a:buClr>
                <a:schemeClr val="lt1"/>
              </a:buClr>
              <a:buFont typeface="Arial"/>
              <a:buChar char="–"/>
              <a:defRPr/>
            </a:lvl2pPr>
            <a:lvl3pPr algn="l" rtl="0" indent="-76200" marL="1143000">
              <a:spcBef>
                <a:spcPts val="480"/>
              </a:spcBef>
              <a:spcAft>
                <a:spcPts val="0"/>
              </a:spcAft>
              <a:buClr>
                <a:schemeClr val="lt1"/>
              </a:buClr>
              <a:buFont typeface="Arial"/>
              <a:buChar char="•"/>
              <a:defRPr/>
            </a:lvl3pPr>
            <a:lvl4pPr algn="l" rtl="0" indent="-101600" marL="1600200">
              <a:spcBef>
                <a:spcPts val="400"/>
              </a:spcBef>
              <a:spcAft>
                <a:spcPts val="0"/>
              </a:spcAft>
              <a:buClr>
                <a:schemeClr val="lt1"/>
              </a:buClr>
              <a:buFont typeface="Arial"/>
              <a:buChar char="–"/>
              <a:defRPr/>
            </a:lvl4pPr>
            <a:lvl5pPr algn="l" rtl="0" indent="-101600" marL="2057400">
              <a:spcBef>
                <a:spcPts val="400"/>
              </a:spcBef>
              <a:spcAft>
                <a:spcPts val="0"/>
              </a:spcAft>
              <a:buClr>
                <a:schemeClr val="lt1"/>
              </a:buClr>
              <a:buFont typeface="Arial"/>
              <a:buChar char="»"/>
              <a:defRPr/>
            </a:lvl5pPr>
            <a:lvl6pPr algn="l" rtl="0" indent="-101600" marL="2514600">
              <a:spcBef>
                <a:spcPts val="400"/>
              </a:spcBef>
              <a:spcAft>
                <a:spcPts val="0"/>
              </a:spcAft>
              <a:buClr>
                <a:schemeClr val="lt1"/>
              </a:buClr>
              <a:buFont typeface="Arial"/>
              <a:buChar char="»"/>
              <a:defRPr/>
            </a:lvl6pPr>
            <a:lvl7pPr algn="l" rtl="0" indent="-101600" marL="2971800">
              <a:spcBef>
                <a:spcPts val="400"/>
              </a:spcBef>
              <a:spcAft>
                <a:spcPts val="0"/>
              </a:spcAft>
              <a:buClr>
                <a:schemeClr val="lt1"/>
              </a:buClr>
              <a:buFont typeface="Arial"/>
              <a:buChar char="»"/>
              <a:defRPr/>
            </a:lvl7pPr>
            <a:lvl8pPr algn="l" rtl="0" indent="-101600" marL="3429000">
              <a:spcBef>
                <a:spcPts val="400"/>
              </a:spcBef>
              <a:spcAft>
                <a:spcPts val="0"/>
              </a:spcAft>
              <a:buClr>
                <a:schemeClr val="lt1"/>
              </a:buClr>
              <a:buFont typeface="Arial"/>
              <a:buChar char="»"/>
              <a:defRPr/>
            </a:lvl8pPr>
            <a:lvl9pPr algn="l" rtl="0" indent="-101600" marL="3886200">
              <a:spcBef>
                <a:spcPts val="400"/>
              </a:spcBef>
              <a:spcAft>
                <a:spcPts val="0"/>
              </a:spcAft>
              <a:buClr>
                <a:schemeClr val="lt1"/>
              </a:buClr>
              <a:buFont typeface="Arial"/>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29" name="Shape 29"/>
        <p:cNvGrpSpPr/>
        <p:nvPr/>
      </p:nvGrpSpPr>
      <p:grpSpPr>
        <a:xfrm>
          <a:off y="0" x="0"/>
          <a:ext cy="0" cx="0"/>
          <a:chOff y="0" x="0"/>
          <a:chExt cy="0" cx="0"/>
        </a:xfrm>
      </p:grpSpPr>
      <p:sp>
        <p:nvSpPr>
          <p:cNvPr id="30" name="Shape 30"/>
          <p:cNvSpPr txBox="1"/>
          <p:nvPr>
            <p:ph type="title"/>
          </p:nvPr>
        </p:nvSpPr>
        <p:spPr>
          <a:xfrm>
            <a:off y="4800600" x="1792288"/>
            <a:ext cy="566737" cx="5486399"/>
          </a:xfrm>
          <a:prstGeom prst="rect">
            <a:avLst/>
          </a:prstGeom>
          <a:noFill/>
          <a:ln>
            <a:noFill/>
          </a:ln>
        </p:spPr>
        <p:txBody>
          <a:bodyPr bIns="91425" rIns="91425" lIns="91425" t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1" name="Shape 31"/>
          <p:cNvSpPr/>
          <p:nvPr>
            <p:ph idx="2" type="pic"/>
          </p:nvPr>
        </p:nvSpPr>
        <p:spPr>
          <a:xfrm>
            <a:off y="612775" x="1792288"/>
            <a:ext cy="4114800" cx="5486399"/>
          </a:xfrm>
          <a:prstGeom prst="rect">
            <a:avLst/>
          </a:prstGeom>
          <a:noFill/>
          <a:ln>
            <a:noFill/>
          </a:ln>
        </p:spPr>
      </p:sp>
      <p:sp>
        <p:nvSpPr>
          <p:cNvPr id="32" name="Shape 32"/>
          <p:cNvSpPr txBox="1"/>
          <p:nvPr>
            <p:ph idx="1" type="body"/>
          </p:nvPr>
        </p:nvSpPr>
        <p:spPr>
          <a:xfrm>
            <a:off y="5367337" x="1792288"/>
            <a:ext cy="804861" cx="5486399"/>
          </a:xfrm>
          <a:prstGeom prst="rect">
            <a:avLst/>
          </a:prstGeom>
          <a:noFill/>
          <a:ln>
            <a:noFill/>
          </a:ln>
        </p:spPr>
        <p:txBody>
          <a:bodyPr bIns="91425" rIns="91425" lIns="91425" tIns="91425" anchor="t" anchorCtr="0"/>
          <a:lstStyle>
            <a:lvl1pPr rtl="0" indent="0" marL="0">
              <a:spcBef>
                <a:spcPts val="0"/>
              </a:spcBef>
              <a:buFont typeface="Arial"/>
              <a:buNone/>
              <a:defRPr/>
            </a:lvl1pPr>
            <a:lvl2pPr rtl="0" indent="0" marL="457200">
              <a:spcBef>
                <a:spcPts val="0"/>
              </a:spcBef>
              <a:buFont typeface="Arial"/>
              <a:buNone/>
              <a:defRPr/>
            </a:lvl2pPr>
            <a:lvl3pPr rtl="0" indent="0" marL="914400">
              <a:spcBef>
                <a:spcPts val="0"/>
              </a:spcBef>
              <a:buFont typeface="Arial"/>
              <a:buNone/>
              <a:defRPr/>
            </a:lvl3pPr>
            <a:lvl4pPr rtl="0" indent="0" marL="1371600">
              <a:spcBef>
                <a:spcPts val="0"/>
              </a:spcBef>
              <a:buFont typeface="Arial"/>
              <a:buNone/>
              <a:defRPr/>
            </a:lvl4pPr>
            <a:lvl5pPr rtl="0" indent="0" marL="1828800">
              <a:spcBef>
                <a:spcPts val="0"/>
              </a:spcBef>
              <a:buFont typeface="Arial"/>
              <a:buNone/>
              <a:defRPr/>
            </a:lvl5pPr>
            <a:lvl6pPr rtl="0" indent="0" marL="2286000">
              <a:spcBef>
                <a:spcPts val="0"/>
              </a:spcBef>
              <a:buFont typeface="Arial"/>
              <a:buNone/>
              <a:defRPr/>
            </a:lvl6pPr>
            <a:lvl7pPr rtl="0" indent="0" marL="2743200">
              <a:spcBef>
                <a:spcPts val="0"/>
              </a:spcBef>
              <a:buFont typeface="Arial"/>
              <a:buNone/>
              <a:defRPr/>
            </a:lvl7pPr>
            <a:lvl8pPr rtl="0" indent="0" marL="3200400">
              <a:spcBef>
                <a:spcPts val="0"/>
              </a:spcBef>
              <a:buFont typeface="Arial"/>
              <a:buNone/>
              <a:defRPr/>
            </a:lvl8pPr>
            <a:lvl9pPr rtl="0" indent="0" marL="3657600">
              <a:spcBef>
                <a:spcPts val="0"/>
              </a:spcBef>
              <a:buFont typeface="Arial"/>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33" name="Shape 33"/>
        <p:cNvGrpSpPr/>
        <p:nvPr/>
      </p:nvGrpSpPr>
      <p:grpSpPr>
        <a:xfrm>
          <a:off y="0" x="0"/>
          <a:ext cy="0" cx="0"/>
          <a:chOff y="0" x="0"/>
          <a:chExt cy="0" cx="0"/>
        </a:xfrm>
      </p:grpSpPr>
      <p:sp>
        <p:nvSpPr>
          <p:cNvPr id="34" name="Shape 34"/>
          <p:cNvSpPr txBox="1"/>
          <p:nvPr>
            <p:ph type="title"/>
          </p:nvPr>
        </p:nvSpPr>
        <p:spPr>
          <a:xfrm>
            <a:off y="273050" x="457200"/>
            <a:ext cy="1162049" cx="3008313"/>
          </a:xfrm>
          <a:prstGeom prst="rect">
            <a:avLst/>
          </a:prstGeom>
          <a:noFill/>
          <a:ln>
            <a:noFill/>
          </a:ln>
        </p:spPr>
        <p:txBody>
          <a:bodyPr bIns="91425" rIns="91425" lIns="91425" t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5" name="Shape 35"/>
          <p:cNvSpPr txBox="1"/>
          <p:nvPr>
            <p:ph idx="1" type="body"/>
          </p:nvPr>
        </p:nvSpPr>
        <p:spPr>
          <a:xfrm>
            <a:off y="273050" x="3575050"/>
            <a:ext cy="5853112" cx="5111750"/>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6" name="Shape 36"/>
          <p:cNvSpPr txBox="1"/>
          <p:nvPr>
            <p:ph idx="2" type="body"/>
          </p:nvPr>
        </p:nvSpPr>
        <p:spPr>
          <a:xfrm>
            <a:off y="1435100" x="457200"/>
            <a:ext cy="4691063" cx="3008313"/>
          </a:xfrm>
          <a:prstGeom prst="rect">
            <a:avLst/>
          </a:prstGeom>
          <a:noFill/>
          <a:ln>
            <a:noFill/>
          </a:ln>
        </p:spPr>
        <p:txBody>
          <a:bodyPr bIns="91425" rIns="91425" lIns="91425" tIns="91425" anchor="t" anchorCtr="0"/>
          <a:lstStyle>
            <a:lvl1pPr rtl="0" indent="0" marL="0">
              <a:spcBef>
                <a:spcPts val="0"/>
              </a:spcBef>
              <a:buFont typeface="Arial"/>
              <a:buNone/>
              <a:defRPr/>
            </a:lvl1pPr>
            <a:lvl2pPr rtl="0" indent="0" marL="457200">
              <a:spcBef>
                <a:spcPts val="0"/>
              </a:spcBef>
              <a:buFont typeface="Arial"/>
              <a:buNone/>
              <a:defRPr/>
            </a:lvl2pPr>
            <a:lvl3pPr rtl="0" indent="0" marL="914400">
              <a:spcBef>
                <a:spcPts val="0"/>
              </a:spcBef>
              <a:buFont typeface="Arial"/>
              <a:buNone/>
              <a:defRPr/>
            </a:lvl3pPr>
            <a:lvl4pPr rtl="0" indent="0" marL="1371600">
              <a:spcBef>
                <a:spcPts val="0"/>
              </a:spcBef>
              <a:buFont typeface="Arial"/>
              <a:buNone/>
              <a:defRPr/>
            </a:lvl4pPr>
            <a:lvl5pPr rtl="0" indent="0" marL="1828800">
              <a:spcBef>
                <a:spcPts val="0"/>
              </a:spcBef>
              <a:buFont typeface="Arial"/>
              <a:buNone/>
              <a:defRPr/>
            </a:lvl5pPr>
            <a:lvl6pPr rtl="0" indent="0" marL="2286000">
              <a:spcBef>
                <a:spcPts val="0"/>
              </a:spcBef>
              <a:buFont typeface="Arial"/>
              <a:buNone/>
              <a:defRPr/>
            </a:lvl6pPr>
            <a:lvl7pPr rtl="0" indent="0" marL="2743200">
              <a:spcBef>
                <a:spcPts val="0"/>
              </a:spcBef>
              <a:buFont typeface="Arial"/>
              <a:buNone/>
              <a:defRPr/>
            </a:lvl7pPr>
            <a:lvl8pPr rtl="0" indent="0" marL="3200400">
              <a:spcBef>
                <a:spcPts val="0"/>
              </a:spcBef>
              <a:buFont typeface="Arial"/>
              <a:buNone/>
              <a:defRPr/>
            </a:lvl8pPr>
            <a:lvl9pPr rtl="0" indent="0" marL="3657600">
              <a:spcBef>
                <a:spcPts val="0"/>
              </a:spcBef>
              <a:buFont typeface="Arial"/>
              <a:buNone/>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37" name="Shape 37"/>
        <p:cNvGrpSpPr/>
        <p:nvPr/>
      </p:nvGrpSpPr>
      <p:grpSpPr>
        <a:xfrm>
          <a:off y="0" x="0"/>
          <a:ext cy="0" cx="0"/>
          <a:chOff y="0" x="0"/>
          <a:chExt cy="0" cx="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8" name="Shape 38"/>
        <p:cNvGrpSpPr/>
        <p:nvPr/>
      </p:nvGrpSpPr>
      <p:grpSpPr>
        <a:xfrm>
          <a:off y="0" x="0"/>
          <a:ext cy="0" cx="0"/>
          <a:chOff y="0" x="0"/>
          <a:chExt cy="0" cx="0"/>
        </a:xfrm>
      </p:grpSpPr>
      <p:sp>
        <p:nvSpPr>
          <p:cNvPr id="39" name="Shape 39"/>
          <p:cNvSpPr txBox="1"/>
          <p:nvPr>
            <p:ph type="title"/>
          </p:nvPr>
        </p:nvSpPr>
        <p:spPr>
          <a:xfrm>
            <a:off y="260350" x="457200"/>
            <a:ext cy="720724" cx="8291512"/>
          </a:xfrm>
          <a:prstGeom prst="rect">
            <a:avLst/>
          </a:prstGeom>
          <a:noFill/>
          <a:ln>
            <a:noFill/>
          </a:ln>
        </p:spPr>
        <p:txBody>
          <a:bodyPr bIns="91425" rIns="91425" lIns="91425" tIns="91425" anchor="ctr"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algn="l" rtl="0" marL="457200">
              <a:spcBef>
                <a:spcPts val="0"/>
              </a:spcBef>
              <a:spcAft>
                <a:spcPts val="0"/>
              </a:spcAft>
              <a:defRPr/>
            </a:lvl6pPr>
            <a:lvl7pPr algn="l" rtl="0" marL="914400">
              <a:spcBef>
                <a:spcPts val="0"/>
              </a:spcBef>
              <a:spcAft>
                <a:spcPts val="0"/>
              </a:spcAft>
              <a:defRPr/>
            </a:lvl7pPr>
            <a:lvl8pPr algn="l" rtl="0" marL="1371600">
              <a:spcBef>
                <a:spcPts val="0"/>
              </a:spcBef>
              <a:spcAft>
                <a:spcPts val="0"/>
              </a:spcAft>
              <a:defRPr/>
            </a:lvl8pPr>
            <a:lvl9pPr algn="l" rtl="0" marL="1828800">
              <a:spcBef>
                <a:spcPts val="0"/>
              </a:spcBef>
              <a:spcAft>
                <a:spcPts val="0"/>
              </a:spcAft>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40" name="Shape 40"/>
        <p:cNvGrpSpPr/>
        <p:nvPr/>
      </p:nvGrpSpPr>
      <p:grpSpPr>
        <a:xfrm>
          <a:off y="0" x="0"/>
          <a:ext cy="0" cx="0"/>
          <a:chOff y="0" x="0"/>
          <a:chExt cy="0" cx="0"/>
        </a:xfrm>
      </p:grpSpPr>
      <p:sp>
        <p:nvSpPr>
          <p:cNvPr id="41" name="Shape 41"/>
          <p:cNvSpPr txBox="1"/>
          <p:nvPr>
            <p:ph type="title"/>
          </p:nvPr>
        </p:nvSpPr>
        <p:spPr>
          <a:xfrm>
            <a:off y="274637" x="457200"/>
            <a:ext cy="1143000" cx="8229600"/>
          </a:xfrm>
          <a:prstGeom prst="rect">
            <a:avLst/>
          </a:prstGeom>
          <a:noFill/>
          <a:ln>
            <a:noFill/>
          </a:ln>
        </p:spPr>
        <p:txBody>
          <a:bodyPr bIns="91425" rIns="91425" lIns="91425" t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2" name="Shape 42"/>
          <p:cNvSpPr txBox="1"/>
          <p:nvPr>
            <p:ph idx="1" type="body"/>
          </p:nvPr>
        </p:nvSpPr>
        <p:spPr>
          <a:xfrm>
            <a:off y="1535112" x="457200"/>
            <a:ext cy="639762" cx="4040187"/>
          </a:xfrm>
          <a:prstGeom prst="rect">
            <a:avLst/>
          </a:prstGeom>
          <a:noFill/>
          <a:ln>
            <a:noFill/>
          </a:ln>
        </p:spPr>
        <p:txBody>
          <a:bodyPr bIns="91425" rIns="91425" lIns="91425" tIns="91425" anchor="b" anchorCtr="0"/>
          <a:lstStyle>
            <a:lvl1pPr rtl="0" indent="0" marL="0">
              <a:spcBef>
                <a:spcPts val="0"/>
              </a:spcBef>
              <a:buFont typeface="Arial"/>
              <a:buNone/>
              <a:defRPr/>
            </a:lvl1pPr>
            <a:lvl2pPr rtl="0" indent="0" marL="457200">
              <a:spcBef>
                <a:spcPts val="0"/>
              </a:spcBef>
              <a:buFont typeface="Arial"/>
              <a:buNone/>
              <a:defRPr/>
            </a:lvl2pPr>
            <a:lvl3pPr rtl="0" indent="0" marL="914400">
              <a:spcBef>
                <a:spcPts val="0"/>
              </a:spcBef>
              <a:buFont typeface="Arial"/>
              <a:buNone/>
              <a:defRPr/>
            </a:lvl3pPr>
            <a:lvl4pPr rtl="0" indent="0" marL="1371600">
              <a:spcBef>
                <a:spcPts val="0"/>
              </a:spcBef>
              <a:buFont typeface="Arial"/>
              <a:buNone/>
              <a:defRPr/>
            </a:lvl4pPr>
            <a:lvl5pPr rtl="0" indent="0" marL="1828800">
              <a:spcBef>
                <a:spcPts val="0"/>
              </a:spcBef>
              <a:buFont typeface="Arial"/>
              <a:buNone/>
              <a:defRPr/>
            </a:lvl5pPr>
            <a:lvl6pPr rtl="0" indent="0" marL="2286000">
              <a:spcBef>
                <a:spcPts val="0"/>
              </a:spcBef>
              <a:buFont typeface="Arial"/>
              <a:buNone/>
              <a:defRPr/>
            </a:lvl6pPr>
            <a:lvl7pPr rtl="0" indent="0" marL="2743200">
              <a:spcBef>
                <a:spcPts val="0"/>
              </a:spcBef>
              <a:buFont typeface="Arial"/>
              <a:buNone/>
              <a:defRPr/>
            </a:lvl7pPr>
            <a:lvl8pPr rtl="0" indent="0" marL="3200400">
              <a:spcBef>
                <a:spcPts val="0"/>
              </a:spcBef>
              <a:buFont typeface="Arial"/>
              <a:buNone/>
              <a:defRPr/>
            </a:lvl8pPr>
            <a:lvl9pPr rtl="0" indent="0" marL="3657600">
              <a:spcBef>
                <a:spcPts val="0"/>
              </a:spcBef>
              <a:buFont typeface="Arial"/>
              <a:buNone/>
              <a:defRPr/>
            </a:lvl9pPr>
          </a:lstStyle>
          <a:p/>
        </p:txBody>
      </p:sp>
      <p:sp>
        <p:nvSpPr>
          <p:cNvPr id="43" name="Shape 43"/>
          <p:cNvSpPr txBox="1"/>
          <p:nvPr>
            <p:ph idx="2" type="body"/>
          </p:nvPr>
        </p:nvSpPr>
        <p:spPr>
          <a:xfrm>
            <a:off y="2174875" x="457200"/>
            <a:ext cy="3951287" cx="4040187"/>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4" name="Shape 44"/>
          <p:cNvSpPr txBox="1"/>
          <p:nvPr>
            <p:ph idx="3" type="body"/>
          </p:nvPr>
        </p:nvSpPr>
        <p:spPr>
          <a:xfrm>
            <a:off y="1535112" x="4645025"/>
            <a:ext cy="639762" cx="4041774"/>
          </a:xfrm>
          <a:prstGeom prst="rect">
            <a:avLst/>
          </a:prstGeom>
          <a:noFill/>
          <a:ln>
            <a:noFill/>
          </a:ln>
        </p:spPr>
        <p:txBody>
          <a:bodyPr bIns="91425" rIns="91425" lIns="91425" tIns="91425" anchor="b" anchorCtr="0"/>
          <a:lstStyle>
            <a:lvl1pPr rtl="0" indent="0" marL="0">
              <a:spcBef>
                <a:spcPts val="0"/>
              </a:spcBef>
              <a:buFont typeface="Arial"/>
              <a:buNone/>
              <a:defRPr/>
            </a:lvl1pPr>
            <a:lvl2pPr rtl="0" indent="0" marL="457200">
              <a:spcBef>
                <a:spcPts val="0"/>
              </a:spcBef>
              <a:buFont typeface="Arial"/>
              <a:buNone/>
              <a:defRPr/>
            </a:lvl2pPr>
            <a:lvl3pPr rtl="0" indent="0" marL="914400">
              <a:spcBef>
                <a:spcPts val="0"/>
              </a:spcBef>
              <a:buFont typeface="Arial"/>
              <a:buNone/>
              <a:defRPr/>
            </a:lvl3pPr>
            <a:lvl4pPr rtl="0" indent="0" marL="1371600">
              <a:spcBef>
                <a:spcPts val="0"/>
              </a:spcBef>
              <a:buFont typeface="Arial"/>
              <a:buNone/>
              <a:defRPr/>
            </a:lvl4pPr>
            <a:lvl5pPr rtl="0" indent="0" marL="1828800">
              <a:spcBef>
                <a:spcPts val="0"/>
              </a:spcBef>
              <a:buFont typeface="Arial"/>
              <a:buNone/>
              <a:defRPr/>
            </a:lvl5pPr>
            <a:lvl6pPr rtl="0" indent="0" marL="2286000">
              <a:spcBef>
                <a:spcPts val="0"/>
              </a:spcBef>
              <a:buFont typeface="Arial"/>
              <a:buNone/>
              <a:defRPr/>
            </a:lvl6pPr>
            <a:lvl7pPr rtl="0" indent="0" marL="2743200">
              <a:spcBef>
                <a:spcPts val="0"/>
              </a:spcBef>
              <a:buFont typeface="Arial"/>
              <a:buNone/>
              <a:defRPr/>
            </a:lvl7pPr>
            <a:lvl8pPr rtl="0" indent="0" marL="3200400">
              <a:spcBef>
                <a:spcPts val="0"/>
              </a:spcBef>
              <a:buFont typeface="Arial"/>
              <a:buNone/>
              <a:defRPr/>
            </a:lvl8pPr>
            <a:lvl9pPr rtl="0" indent="0" marL="3657600">
              <a:spcBef>
                <a:spcPts val="0"/>
              </a:spcBef>
              <a:buFont typeface="Arial"/>
              <a:buNone/>
              <a:defRPr/>
            </a:lvl9pPr>
          </a:lstStyle>
          <a:p/>
        </p:txBody>
      </p:sp>
      <p:sp>
        <p:nvSpPr>
          <p:cNvPr id="45" name="Shape 45"/>
          <p:cNvSpPr txBox="1"/>
          <p:nvPr>
            <p:ph idx="4" type="body"/>
          </p:nvPr>
        </p:nvSpPr>
        <p:spPr>
          <a:xfrm>
            <a:off y="2174875" x="4645025"/>
            <a:ext cy="3951287" cx="4041774"/>
          </a:xfrm>
          <a:prstGeom prst="rect">
            <a:avLst/>
          </a:prstGeom>
          <a:noFill/>
          <a:ln>
            <a:noFill/>
          </a:ln>
        </p:spPr>
        <p:txBody>
          <a:bodyPr bIns="91425" rIns="91425" lIns="91425" t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Target="../theme/theme3.xml" Type="http://schemas.openxmlformats.org/officeDocument/2006/relationships/theme" Id="rId14"/><Relationship Target="../slideLayouts/slideLayout1.xml" Type="http://schemas.openxmlformats.org/officeDocument/2006/relationships/slideLayout" Id="rId2"/><Relationship Target="../slideLayouts/slideLayout11.xml" Type="http://schemas.openxmlformats.org/officeDocument/2006/relationships/slideLayout" Id="rId12"/><Relationship Target="../slideLayouts/slideLayout12.xml" Type="http://schemas.openxmlformats.org/officeDocument/2006/relationships/slideLayout" Id="rId13"/><Relationship Target="../media/image02.png" Type="http://schemas.openxmlformats.org/officeDocument/2006/relationships/image" Id="rId1"/><Relationship Target="../slideLayouts/slideLayout3.xml" Type="http://schemas.openxmlformats.org/officeDocument/2006/relationships/slideLayout" Id="rId4"/><Relationship Target="../slideLayouts/slideLayout9.xml" Type="http://schemas.openxmlformats.org/officeDocument/2006/relationships/slideLayout" Id="rId10"/><Relationship Target="../slideLayouts/slideLayout2.xml" Type="http://schemas.openxmlformats.org/officeDocument/2006/relationships/slideLayout" Id="rId3"/><Relationship Target="../slideLayouts/slideLayout10.xml" Type="http://schemas.openxmlformats.org/officeDocument/2006/relationships/slideLayout" Id="rId11"/><Relationship Target="../slideLayouts/slideLayout8.xml" Type="http://schemas.openxmlformats.org/officeDocument/2006/relationships/slideLayout" Id="rId9"/><Relationship Target="../slideLayouts/slideLayout5.xml" Type="http://schemas.openxmlformats.org/officeDocument/2006/relationships/slideLayout" Id="rId6"/><Relationship Target="../slideLayouts/slideLayout4.xml" Type="http://schemas.openxmlformats.org/officeDocument/2006/relationships/slideLayout" Id="rId5"/><Relationship Target="../slideLayouts/slideLayout7.xml" Type="http://schemas.openxmlformats.org/officeDocument/2006/relationships/slideLayout" Id="rId8"/><Relationship Target="../slideLayouts/slideLayout6.xml" Type="http://schemas.openxmlformats.org/officeDocument/2006/relationships/slideLayout" Id="rId7"/></Relationships>
</file>

<file path=ppt/slideMasters/_rels/slideMaster2.xml.rels><?xml version="1.0" encoding="UTF-8" standalone="yes"?><Relationships xmlns="http://schemas.openxmlformats.org/package/2006/relationships"><Relationship Target="../media/image01.png" Type="http://schemas.openxmlformats.org/officeDocument/2006/relationships/image" Id="rId2"/><Relationship Target="../media/image03.png" Type="http://schemas.openxmlformats.org/officeDocument/2006/relationships/image" Id="rId1"/><Relationship Target="../theme/theme2.xml" Type="http://schemas.openxmlformats.org/officeDocument/2006/relationships/theme" Id="rId4"/><Relationship Target="../slideLayouts/slideLayout13.xml" Type="http://schemas.openxmlformats.org/officeDocument/2006/relationships/slideLayout" Id="rId3"/></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8" name="Shape 8"/>
        <p:cNvGrpSpPr/>
        <p:nvPr/>
      </p:nvGrpSpPr>
      <p:grpSpPr>
        <a:xfrm>
          <a:off y="0" x="0"/>
          <a:ext cy="0" cx="0"/>
          <a:chOff y="0" x="0"/>
          <a:chExt cy="0" cx="0"/>
        </a:xfrm>
      </p:grpSpPr>
      <p:sp>
        <p:nvSpPr>
          <p:cNvPr id="9" name="Shape 9"/>
          <p:cNvSpPr txBox="1"/>
          <p:nvPr/>
        </p:nvSpPr>
        <p:spPr>
          <a:xfrm>
            <a:off y="0" x="-3175"/>
            <a:ext cy="1196975" cx="9144000"/>
          </a:xfrm>
          <a:prstGeom prst="rect">
            <a:avLst/>
          </a:prstGeom>
          <a:solidFill>
            <a:schemeClr val="accent1"/>
          </a:solidFill>
          <a:ln>
            <a:noFill/>
          </a:ln>
        </p:spPr>
        <p:txBody>
          <a:bodyPr bIns="45700" rIns="91425" lIns="91425" tIns="45700" anchor="ctr" anchorCtr="0">
            <a:noAutofit/>
          </a:bodyPr>
          <a:lstStyle/>
          <a:p>
            <a:pPr algn="l" rtl="0" lvl="0" marR="0" indent="0" marL="0">
              <a:lnSpc>
                <a:spcPct val="100000"/>
              </a:lnSpc>
              <a:spcBef>
                <a:spcPts val="0"/>
              </a:spcBef>
              <a:spcAft>
                <a:spcPts val="0"/>
              </a:spcAft>
              <a:buNone/>
            </a:pPr>
            <a:r>
              <a:t/>
            </a:r>
            <a:endParaRPr strike="noStrike" u="none" b="0" cap="none" baseline="0" sz="1800" i="0">
              <a:solidFill>
                <a:schemeClr val="lt1"/>
              </a:solidFill>
              <a:latin typeface="Arial"/>
              <a:ea typeface="Arial"/>
              <a:cs typeface="Arial"/>
              <a:sym typeface="Arial"/>
            </a:endParaRPr>
          </a:p>
        </p:txBody>
      </p:sp>
      <p:sp>
        <p:nvSpPr>
          <p:cNvPr id="10" name="Shape 10"/>
          <p:cNvSpPr txBox="1"/>
          <p:nvPr/>
        </p:nvSpPr>
        <p:spPr>
          <a:xfrm>
            <a:off y="6308725" x="0"/>
            <a:ext cy="277811" cx="9139236"/>
          </a:xfrm>
          <a:prstGeom prst="rect">
            <a:avLst/>
          </a:prstGeom>
          <a:solidFill>
            <a:schemeClr val="dk2"/>
          </a:solidFill>
          <a:ln>
            <a:noFill/>
          </a:ln>
        </p:spPr>
        <p:txBody>
          <a:bodyPr bIns="45700" rIns="91425" lIns="91425" tIns="45700" anchor="ctr" anchorCtr="0">
            <a:noAutofit/>
          </a:bodyPr>
          <a:lstStyle/>
          <a:p>
            <a:pPr algn="l" rtl="0" lvl="0" marR="0" indent="0" marL="0">
              <a:lnSpc>
                <a:spcPct val="100000"/>
              </a:lnSpc>
              <a:spcBef>
                <a:spcPts val="0"/>
              </a:spcBef>
              <a:spcAft>
                <a:spcPts val="0"/>
              </a:spcAft>
              <a:buNone/>
            </a:pPr>
            <a:r>
              <a:t/>
            </a:r>
            <a:endParaRPr strike="noStrike" u="none" b="0" cap="none" baseline="0" sz="1800" i="0">
              <a:solidFill>
                <a:schemeClr val="lt1"/>
              </a:solidFill>
              <a:latin typeface="Arial"/>
              <a:ea typeface="Arial"/>
              <a:cs typeface="Arial"/>
              <a:sym typeface="Arial"/>
            </a:endParaRPr>
          </a:p>
        </p:txBody>
      </p:sp>
      <p:sp>
        <p:nvSpPr>
          <p:cNvPr id="11" name="Shape 11"/>
          <p:cNvSpPr txBox="1"/>
          <p:nvPr/>
        </p:nvSpPr>
        <p:spPr>
          <a:xfrm>
            <a:off y="1089025" x="-3175"/>
            <a:ext cy="215899" cx="9147175"/>
          </a:xfrm>
          <a:prstGeom prst="rect">
            <a:avLst/>
          </a:prstGeom>
          <a:solidFill>
            <a:schemeClr val="dk1"/>
          </a:solidFill>
          <a:ln>
            <a:noFill/>
          </a:ln>
        </p:spPr>
        <p:txBody>
          <a:bodyPr bIns="45700" rIns="91425" lIns="91425" tIns="45700" anchor="ctr" anchorCtr="0">
            <a:noAutofit/>
          </a:bodyPr>
          <a:lstStyle/>
          <a:p>
            <a:pPr algn="l" rtl="0" lvl="0" marR="0" indent="0" marL="0">
              <a:lnSpc>
                <a:spcPct val="100000"/>
              </a:lnSpc>
              <a:spcBef>
                <a:spcPts val="0"/>
              </a:spcBef>
              <a:spcAft>
                <a:spcPts val="0"/>
              </a:spcAft>
              <a:buNone/>
            </a:pPr>
            <a:r>
              <a:t/>
            </a:r>
            <a:endParaRPr strike="noStrike" u="none" b="0" cap="none" baseline="0" sz="1800" i="0">
              <a:solidFill>
                <a:schemeClr val="lt1"/>
              </a:solidFill>
              <a:latin typeface="Arial"/>
              <a:ea typeface="Arial"/>
              <a:cs typeface="Arial"/>
              <a:sym typeface="Arial"/>
            </a:endParaRPr>
          </a:p>
        </p:txBody>
      </p:sp>
      <p:sp>
        <p:nvSpPr>
          <p:cNvPr id="12" name="Shape 12"/>
          <p:cNvSpPr txBox="1"/>
          <p:nvPr>
            <p:ph type="title"/>
          </p:nvPr>
        </p:nvSpPr>
        <p:spPr>
          <a:xfrm>
            <a:off y="260350" x="457200"/>
            <a:ext cy="720724" cx="8291512"/>
          </a:xfrm>
          <a:prstGeom prst="rect">
            <a:avLst/>
          </a:prstGeom>
          <a:noFill/>
          <a:ln>
            <a:noFill/>
          </a:ln>
        </p:spPr>
        <p:txBody>
          <a:bodyPr bIns="91425" rIns="91425" lIns="91425" tIns="91425" anchor="ctr" anchorCtr="0"/>
          <a:lstStyle>
            <a:lvl1pPr algn="l" rtl="0" marR="0" indent="0" marL="0">
              <a:spcBef>
                <a:spcPts val="0"/>
              </a:spcBef>
              <a:spcAft>
                <a:spcPts val="0"/>
              </a:spcAft>
              <a:defRPr/>
            </a:lvl1pPr>
            <a:lvl2pPr algn="l" rtl="0" marR="0" indent="0" marL="0">
              <a:spcBef>
                <a:spcPts val="0"/>
              </a:spcBef>
              <a:spcAft>
                <a:spcPts val="0"/>
              </a:spcAft>
              <a:defRPr/>
            </a:lvl2pPr>
            <a:lvl3pPr algn="l" rtl="0" marR="0" indent="0" marL="0">
              <a:spcBef>
                <a:spcPts val="0"/>
              </a:spcBef>
              <a:spcAft>
                <a:spcPts val="0"/>
              </a:spcAft>
              <a:defRPr/>
            </a:lvl3pPr>
            <a:lvl4pPr algn="l" rtl="0" marR="0" indent="0" marL="0">
              <a:spcBef>
                <a:spcPts val="0"/>
              </a:spcBef>
              <a:spcAft>
                <a:spcPts val="0"/>
              </a:spcAft>
              <a:defRPr/>
            </a:lvl4pPr>
            <a:lvl5pPr algn="l" rtl="0" marR="0" indent="0" marL="0">
              <a:spcBef>
                <a:spcPts val="0"/>
              </a:spcBef>
              <a:spcAft>
                <a:spcPts val="0"/>
              </a:spcAft>
              <a:defRPr/>
            </a:lvl5pPr>
            <a:lvl6pPr algn="l" rtl="0" marR="0" indent="0" marL="457200">
              <a:spcBef>
                <a:spcPts val="0"/>
              </a:spcBef>
              <a:spcAft>
                <a:spcPts val="0"/>
              </a:spcAft>
              <a:defRPr/>
            </a:lvl6pPr>
            <a:lvl7pPr algn="l" rtl="0" marR="0" indent="0" marL="914400">
              <a:spcBef>
                <a:spcPts val="0"/>
              </a:spcBef>
              <a:spcAft>
                <a:spcPts val="0"/>
              </a:spcAft>
              <a:defRPr/>
            </a:lvl7pPr>
            <a:lvl8pPr algn="l" rtl="0" marR="0" indent="0" marL="1371600">
              <a:spcBef>
                <a:spcPts val="0"/>
              </a:spcBef>
              <a:spcAft>
                <a:spcPts val="0"/>
              </a:spcAft>
              <a:defRPr/>
            </a:lvl8pPr>
            <a:lvl9pPr algn="l" rtl="0" marR="0" indent="0" marL="1828800">
              <a:spcBef>
                <a:spcPts val="0"/>
              </a:spcBef>
              <a:spcAft>
                <a:spcPts val="0"/>
              </a:spcAft>
              <a:defRPr/>
            </a:lvl9pPr>
          </a:lstStyle>
          <a:p/>
        </p:txBody>
      </p:sp>
      <p:sp>
        <p:nvSpPr>
          <p:cNvPr id="13" name="Shape 13"/>
          <p:cNvSpPr txBox="1"/>
          <p:nvPr>
            <p:ph idx="1" type="body"/>
          </p:nvPr>
        </p:nvSpPr>
        <p:spPr>
          <a:xfrm>
            <a:off y="1484312" x="457200"/>
            <a:ext cy="4608512" cx="8291512"/>
          </a:xfrm>
          <a:prstGeom prst="rect">
            <a:avLst/>
          </a:prstGeom>
          <a:noFill/>
          <a:ln>
            <a:noFill/>
          </a:ln>
        </p:spPr>
        <p:txBody>
          <a:bodyPr bIns="91425" rIns="91425" lIns="91425" tIns="91425" anchor="t" anchorCtr="0"/>
          <a:lstStyle>
            <a:lvl1pPr algn="l" rtl="0" marR="0" indent="-139700" marL="342900">
              <a:spcBef>
                <a:spcPts val="640"/>
              </a:spcBef>
              <a:spcAft>
                <a:spcPts val="0"/>
              </a:spcAft>
              <a:buClr>
                <a:schemeClr val="lt1"/>
              </a:buClr>
              <a:buFont typeface="Arial"/>
              <a:buChar char="•"/>
              <a:defRPr/>
            </a:lvl1pPr>
            <a:lvl2pPr algn="l" rtl="0" marR="0" indent="-107950" marL="742950">
              <a:spcBef>
                <a:spcPts val="560"/>
              </a:spcBef>
              <a:spcAft>
                <a:spcPts val="0"/>
              </a:spcAft>
              <a:buClr>
                <a:schemeClr val="lt1"/>
              </a:buClr>
              <a:buFont typeface="Arial"/>
              <a:buChar char="–"/>
              <a:defRPr/>
            </a:lvl2pPr>
            <a:lvl3pPr algn="l" rtl="0" marR="0" indent="-76200" marL="1143000">
              <a:spcBef>
                <a:spcPts val="480"/>
              </a:spcBef>
              <a:spcAft>
                <a:spcPts val="0"/>
              </a:spcAft>
              <a:buClr>
                <a:schemeClr val="lt1"/>
              </a:buClr>
              <a:buFont typeface="Arial"/>
              <a:buChar char="•"/>
              <a:defRPr/>
            </a:lvl3pPr>
            <a:lvl4pPr algn="l" rtl="0" marR="0" indent="-101600" marL="1600200">
              <a:spcBef>
                <a:spcPts val="400"/>
              </a:spcBef>
              <a:spcAft>
                <a:spcPts val="0"/>
              </a:spcAft>
              <a:buClr>
                <a:schemeClr val="lt1"/>
              </a:buClr>
              <a:buFont typeface="Arial"/>
              <a:buChar char="–"/>
              <a:defRPr/>
            </a:lvl4pPr>
            <a:lvl5pPr algn="l" rtl="0" marR="0" indent="-101600" marL="2057400">
              <a:spcBef>
                <a:spcPts val="400"/>
              </a:spcBef>
              <a:spcAft>
                <a:spcPts val="0"/>
              </a:spcAft>
              <a:buClr>
                <a:schemeClr val="lt1"/>
              </a:buClr>
              <a:buFont typeface="Arial"/>
              <a:buChar char="»"/>
              <a:defRPr/>
            </a:lvl5pPr>
            <a:lvl6pPr algn="l" rtl="0" marR="0" indent="-101600" marL="2514600">
              <a:spcBef>
                <a:spcPts val="400"/>
              </a:spcBef>
              <a:spcAft>
                <a:spcPts val="0"/>
              </a:spcAft>
              <a:buClr>
                <a:schemeClr val="lt1"/>
              </a:buClr>
              <a:buFont typeface="Arial"/>
              <a:buChar char="»"/>
              <a:defRPr/>
            </a:lvl6pPr>
            <a:lvl7pPr algn="l" rtl="0" marR="0" indent="-101600" marL="2971800">
              <a:spcBef>
                <a:spcPts val="400"/>
              </a:spcBef>
              <a:spcAft>
                <a:spcPts val="0"/>
              </a:spcAft>
              <a:buClr>
                <a:schemeClr val="lt1"/>
              </a:buClr>
              <a:buFont typeface="Arial"/>
              <a:buChar char="»"/>
              <a:defRPr/>
            </a:lvl7pPr>
            <a:lvl8pPr algn="l" rtl="0" marR="0" indent="-101600" marL="3429000">
              <a:spcBef>
                <a:spcPts val="400"/>
              </a:spcBef>
              <a:spcAft>
                <a:spcPts val="0"/>
              </a:spcAft>
              <a:buClr>
                <a:schemeClr val="lt1"/>
              </a:buClr>
              <a:buFont typeface="Arial"/>
              <a:buChar char="»"/>
              <a:defRPr/>
            </a:lvl8pPr>
            <a:lvl9pPr algn="l" rtl="0" marR="0" indent="-101600" marL="3886200">
              <a:spcBef>
                <a:spcPts val="400"/>
              </a:spcBef>
              <a:spcAft>
                <a:spcPts val="0"/>
              </a:spcAft>
              <a:buClr>
                <a:schemeClr val="lt1"/>
              </a:buClr>
              <a:buFont typeface="Arial"/>
              <a:buChar char="»"/>
              <a:defRPr/>
            </a:lvl9pPr>
          </a:lstStyle>
          <a:p/>
        </p:txBody>
      </p:sp>
      <p:sp>
        <p:nvSpPr>
          <p:cNvPr id="14" name="Shape 14"/>
          <p:cNvSpPr txBox="1"/>
          <p:nvPr>
            <p:ph idx="10" type="dt"/>
          </p:nvPr>
        </p:nvSpPr>
        <p:spPr>
          <a:xfrm>
            <a:off y="6308725" x="457200"/>
            <a:ext cy="279399" cx="2133599"/>
          </a:xfrm>
          <a:prstGeom prst="rect">
            <a:avLst/>
          </a:prstGeom>
          <a:noFill/>
          <a:ln>
            <a:noFill/>
          </a:ln>
        </p:spPr>
        <p:txBody>
          <a:bodyPr bIns="91425" rIns="91425" lIns="91425" tIns="91425" anchor="t"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5" name="Shape 15"/>
          <p:cNvSpPr txBox="1"/>
          <p:nvPr>
            <p:ph idx="11" type="ftr"/>
          </p:nvPr>
        </p:nvSpPr>
        <p:spPr>
          <a:xfrm>
            <a:off y="6308725" x="3124200"/>
            <a:ext cy="279399" cx="2895600"/>
          </a:xfrm>
          <a:prstGeom prst="rect">
            <a:avLst/>
          </a:prstGeom>
          <a:noFill/>
          <a:ln>
            <a:noFill/>
          </a:ln>
        </p:spPr>
        <p:txBody>
          <a:bodyPr bIns="91425" rIns="91425" lIns="91425" tIns="91425" anchor="t"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6" name="Shape 16"/>
          <p:cNvSpPr txBox="1"/>
          <p:nvPr>
            <p:ph idx="12" type="sldNum"/>
          </p:nvPr>
        </p:nvSpPr>
        <p:spPr>
          <a:xfrm>
            <a:off y="6308725" x="6553200"/>
            <a:ext cy="279399" cx="2133599"/>
          </a:xfrm>
          <a:prstGeom prst="rect">
            <a:avLst/>
          </a:prstGeom>
          <a:noFill/>
          <a:ln>
            <a:noFill/>
          </a:ln>
        </p:spPr>
        <p:txBody>
          <a:bodyPr bIns="91425" rIns="91425" lIns="91425" tIns="91425" anchor="t" anchorCtr="0"/>
          <a:lstStyle>
            <a:lvl1pPr algn="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17" name="Shape 17"/>
          <p:cNvSpPr txBox="1"/>
          <p:nvPr/>
        </p:nvSpPr>
        <p:spPr>
          <a:xfrm>
            <a:off y="6605586" x="0"/>
            <a:ext cy="277811" cx="9139236"/>
          </a:xfrm>
          <a:prstGeom prst="rect">
            <a:avLst/>
          </a:prstGeom>
          <a:solidFill>
            <a:schemeClr val="dk1"/>
          </a:solidFill>
          <a:ln>
            <a:noFill/>
          </a:ln>
        </p:spPr>
        <p:txBody>
          <a:bodyPr bIns="45700" rIns="91425" lIns="91425" tIns="45700" anchor="ctr" anchorCtr="0">
            <a:noAutofit/>
          </a:bodyPr>
          <a:lstStyle/>
          <a:p>
            <a:pPr algn="l" rtl="0" lvl="0" marR="0" indent="0" marL="0">
              <a:lnSpc>
                <a:spcPct val="100000"/>
              </a:lnSpc>
              <a:spcBef>
                <a:spcPts val="0"/>
              </a:spcBef>
              <a:spcAft>
                <a:spcPts val="0"/>
              </a:spcAft>
              <a:buNone/>
            </a:pPr>
            <a:r>
              <a:t/>
            </a:r>
            <a:endParaRPr strike="noStrike" u="none" b="0" cap="none" baseline="0" sz="1800" i="0">
              <a:solidFill>
                <a:schemeClr val="lt1"/>
              </a:solidFill>
              <a:latin typeface="Arial"/>
              <a:ea typeface="Arial"/>
              <a:cs typeface="Arial"/>
              <a:sym typeface="Arial"/>
            </a:endParaRPr>
          </a:p>
        </p:txBody>
      </p:sp>
      <p:pic>
        <p:nvPicPr>
          <p:cNvPr id="18" name="Shape 18"/>
          <p:cNvPicPr preferRelativeResize="0"/>
          <p:nvPr/>
        </p:nvPicPr>
        <p:blipFill rotWithShape="1">
          <a:blip r:embed="rId1"/>
          <a:srcRect t="0" b="0" r="0" l="0"/>
          <a:stretch/>
        </p:blipFill>
        <p:spPr>
          <a:xfrm>
            <a:off y="4689475" x="215900"/>
            <a:ext cy="1935161" cx="3024187"/>
          </a:xfrm>
          <a:prstGeom prst="rect">
            <a:avLst/>
          </a:prstGeom>
          <a:noFill/>
          <a:ln>
            <a:noFill/>
          </a:ln>
        </p:spPr>
      </p:pic>
    </p:spTree>
  </p:cSld>
  <p:clrMap accent2="accent2" accent3="accent3" accent4="accent4" accent5="accent5" accent6="accent6" hlink="hlink" tx2="lt2" tx1="dk1" bg2="dk2" bg1="lt1" folHlink="folHlink" accent1="accent1"/>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56" name="Shape 56"/>
        <p:cNvGrpSpPr/>
        <p:nvPr/>
      </p:nvGrpSpPr>
      <p:grpSpPr>
        <a:xfrm>
          <a:off y="0" x="0"/>
          <a:ext cy="0" cx="0"/>
          <a:chOff y="0" x="0"/>
          <a:chExt cy="0" cx="0"/>
        </a:xfrm>
      </p:grpSpPr>
      <p:sp>
        <p:nvSpPr>
          <p:cNvPr id="57" name="Shape 57"/>
          <p:cNvSpPr txBox="1"/>
          <p:nvPr/>
        </p:nvSpPr>
        <p:spPr>
          <a:xfrm>
            <a:off y="0" x="0"/>
            <a:ext cy="3662361" cx="9144000"/>
          </a:xfrm>
          <a:prstGeom prst="rect">
            <a:avLst/>
          </a:prstGeom>
          <a:solidFill>
            <a:schemeClr val="accent1"/>
          </a:solidFill>
          <a:ln>
            <a:noFill/>
          </a:ln>
        </p:spPr>
        <p:txBody>
          <a:bodyPr bIns="45700" rIns="91425" lIns="91425" tIns="45700" anchor="ctr" anchorCtr="0">
            <a:noAutofit/>
          </a:bodyPr>
          <a:lstStyle/>
          <a:p>
            <a:pPr algn="l" rtl="0" lvl="0" marR="0" indent="0" marL="0">
              <a:lnSpc>
                <a:spcPct val="100000"/>
              </a:lnSpc>
              <a:spcBef>
                <a:spcPts val="0"/>
              </a:spcBef>
              <a:spcAft>
                <a:spcPts val="0"/>
              </a:spcAft>
              <a:buNone/>
            </a:pPr>
            <a:r>
              <a:t/>
            </a:r>
            <a:endParaRPr strike="noStrike" u="none" b="0" cap="none" baseline="0" sz="1800" i="0">
              <a:solidFill>
                <a:schemeClr val="lt1"/>
              </a:solidFill>
              <a:latin typeface="Arial"/>
              <a:ea typeface="Arial"/>
              <a:cs typeface="Arial"/>
              <a:sym typeface="Arial"/>
            </a:endParaRPr>
          </a:p>
        </p:txBody>
      </p:sp>
      <p:sp>
        <p:nvSpPr>
          <p:cNvPr id="58" name="Shape 58"/>
          <p:cNvSpPr txBox="1"/>
          <p:nvPr/>
        </p:nvSpPr>
        <p:spPr>
          <a:xfrm>
            <a:off y="6605586" x="0"/>
            <a:ext cy="277811" cx="9139236"/>
          </a:xfrm>
          <a:prstGeom prst="rect">
            <a:avLst/>
          </a:prstGeom>
          <a:solidFill>
            <a:schemeClr val="dk1"/>
          </a:solidFill>
          <a:ln>
            <a:noFill/>
          </a:ln>
        </p:spPr>
        <p:txBody>
          <a:bodyPr bIns="45700" rIns="91425" lIns="91425" tIns="45700" anchor="ctr" anchorCtr="0">
            <a:noAutofit/>
          </a:bodyPr>
          <a:lstStyle/>
          <a:p>
            <a:pPr algn="l" rtl="0" lvl="0" marR="0" indent="0" marL="0">
              <a:lnSpc>
                <a:spcPct val="100000"/>
              </a:lnSpc>
              <a:spcBef>
                <a:spcPts val="0"/>
              </a:spcBef>
              <a:spcAft>
                <a:spcPts val="0"/>
              </a:spcAft>
              <a:buNone/>
            </a:pPr>
            <a:r>
              <a:t/>
            </a:r>
            <a:endParaRPr strike="noStrike" u="none" b="0" cap="none" baseline="0" sz="1800" i="0">
              <a:solidFill>
                <a:schemeClr val="lt1"/>
              </a:solidFill>
              <a:latin typeface="Arial"/>
              <a:ea typeface="Arial"/>
              <a:cs typeface="Arial"/>
              <a:sym typeface="Arial"/>
            </a:endParaRPr>
          </a:p>
        </p:txBody>
      </p:sp>
      <p:sp>
        <p:nvSpPr>
          <p:cNvPr id="59" name="Shape 59"/>
          <p:cNvSpPr txBox="1"/>
          <p:nvPr/>
        </p:nvSpPr>
        <p:spPr>
          <a:xfrm>
            <a:off y="3617912" x="0"/>
            <a:ext cy="215899" cx="9147175"/>
          </a:xfrm>
          <a:prstGeom prst="rect">
            <a:avLst/>
          </a:prstGeom>
          <a:solidFill>
            <a:schemeClr val="dk1"/>
          </a:solidFill>
          <a:ln>
            <a:noFill/>
          </a:ln>
        </p:spPr>
        <p:txBody>
          <a:bodyPr bIns="45700" rIns="91425" lIns="91425" tIns="45700" anchor="ctr" anchorCtr="0">
            <a:noAutofit/>
          </a:bodyPr>
          <a:lstStyle/>
          <a:p>
            <a:pPr algn="l" rtl="0" lvl="0" marR="0" indent="0" marL="0">
              <a:lnSpc>
                <a:spcPct val="100000"/>
              </a:lnSpc>
              <a:spcBef>
                <a:spcPts val="0"/>
              </a:spcBef>
              <a:spcAft>
                <a:spcPts val="0"/>
              </a:spcAft>
              <a:buNone/>
            </a:pPr>
            <a:r>
              <a:t/>
            </a:r>
            <a:endParaRPr strike="noStrike" u="none" b="0" cap="none" baseline="0" sz="1800" i="0">
              <a:solidFill>
                <a:schemeClr val="lt1"/>
              </a:solidFill>
              <a:latin typeface="Arial"/>
              <a:ea typeface="Arial"/>
              <a:cs typeface="Arial"/>
              <a:sym typeface="Arial"/>
            </a:endParaRPr>
          </a:p>
        </p:txBody>
      </p:sp>
      <p:pic>
        <p:nvPicPr>
          <p:cNvPr id="60" name="Shape 60"/>
          <p:cNvPicPr preferRelativeResize="0"/>
          <p:nvPr/>
        </p:nvPicPr>
        <p:blipFill rotWithShape="1">
          <a:blip r:embed="rId1"/>
          <a:srcRect t="2168" b="0" r="0" l="0"/>
          <a:stretch/>
        </p:blipFill>
        <p:spPr>
          <a:xfrm>
            <a:off y="0" x="1943100"/>
            <a:ext cy="6953249" cx="5200649"/>
          </a:xfrm>
          <a:prstGeom prst="rect">
            <a:avLst/>
          </a:prstGeom>
          <a:noFill/>
          <a:ln>
            <a:noFill/>
          </a:ln>
        </p:spPr>
      </p:pic>
      <p:pic>
        <p:nvPicPr>
          <p:cNvPr id="61" name="Shape 61"/>
          <p:cNvPicPr preferRelativeResize="0"/>
          <p:nvPr/>
        </p:nvPicPr>
        <p:blipFill rotWithShape="1">
          <a:blip r:embed="rId2"/>
          <a:srcRect t="0" b="0" r="0" l="0"/>
          <a:stretch/>
        </p:blipFill>
        <p:spPr>
          <a:xfrm>
            <a:off y="4221162" x="2987675"/>
            <a:ext cy="1935161" cx="3024187"/>
          </a:xfrm>
          <a:prstGeom prst="rect">
            <a:avLst/>
          </a:prstGeom>
          <a:noFill/>
          <a:ln>
            <a:noFill/>
          </a:ln>
        </p:spPr>
      </p:pic>
      <p:sp>
        <p:nvSpPr>
          <p:cNvPr id="62" name="Shape 62"/>
          <p:cNvSpPr txBox="1"/>
          <p:nvPr>
            <p:ph type="title"/>
          </p:nvPr>
        </p:nvSpPr>
        <p:spPr>
          <a:xfrm>
            <a:off y="260350" x="457200"/>
            <a:ext cy="720724" cx="8291512"/>
          </a:xfrm>
          <a:prstGeom prst="rect">
            <a:avLst/>
          </a:prstGeom>
          <a:noFill/>
          <a:ln>
            <a:noFill/>
          </a:ln>
        </p:spPr>
        <p:txBody>
          <a:bodyPr bIns="91425" rIns="91425" lIns="91425" tIns="91425" anchor="ctr" anchorCtr="0"/>
          <a:lstStyle>
            <a:lvl1pPr algn="l" rtl="0" marR="0" indent="0" marL="0">
              <a:spcBef>
                <a:spcPts val="0"/>
              </a:spcBef>
              <a:spcAft>
                <a:spcPts val="0"/>
              </a:spcAft>
              <a:defRPr/>
            </a:lvl1pPr>
            <a:lvl2pPr algn="l" rtl="0" marR="0" indent="0" marL="0">
              <a:spcBef>
                <a:spcPts val="0"/>
              </a:spcBef>
              <a:spcAft>
                <a:spcPts val="0"/>
              </a:spcAft>
              <a:defRPr/>
            </a:lvl2pPr>
            <a:lvl3pPr algn="l" rtl="0" marR="0" indent="0" marL="0">
              <a:spcBef>
                <a:spcPts val="0"/>
              </a:spcBef>
              <a:spcAft>
                <a:spcPts val="0"/>
              </a:spcAft>
              <a:defRPr/>
            </a:lvl3pPr>
            <a:lvl4pPr algn="l" rtl="0" marR="0" indent="0" marL="0">
              <a:spcBef>
                <a:spcPts val="0"/>
              </a:spcBef>
              <a:spcAft>
                <a:spcPts val="0"/>
              </a:spcAft>
              <a:defRPr/>
            </a:lvl4pPr>
            <a:lvl5pPr algn="l" rtl="0" marR="0" indent="0" marL="0">
              <a:spcBef>
                <a:spcPts val="0"/>
              </a:spcBef>
              <a:spcAft>
                <a:spcPts val="0"/>
              </a:spcAft>
              <a:defRPr/>
            </a:lvl5pPr>
            <a:lvl6pPr algn="l" rtl="0" marR="0" indent="0" marL="457200">
              <a:spcBef>
                <a:spcPts val="0"/>
              </a:spcBef>
              <a:spcAft>
                <a:spcPts val="0"/>
              </a:spcAft>
              <a:defRPr/>
            </a:lvl6pPr>
            <a:lvl7pPr algn="l" rtl="0" marR="0" indent="0" marL="914400">
              <a:spcBef>
                <a:spcPts val="0"/>
              </a:spcBef>
              <a:spcAft>
                <a:spcPts val="0"/>
              </a:spcAft>
              <a:defRPr/>
            </a:lvl7pPr>
            <a:lvl8pPr algn="l" rtl="0" marR="0" indent="0" marL="1371600">
              <a:spcBef>
                <a:spcPts val="0"/>
              </a:spcBef>
              <a:spcAft>
                <a:spcPts val="0"/>
              </a:spcAft>
              <a:defRPr/>
            </a:lvl8pPr>
            <a:lvl9pPr algn="l" rtl="0" marR="0" indent="0" marL="1828800">
              <a:spcBef>
                <a:spcPts val="0"/>
              </a:spcBef>
              <a:spcAft>
                <a:spcPts val="0"/>
              </a:spcAft>
              <a:defRPr/>
            </a:lvl9pPr>
          </a:lstStyle>
          <a:p/>
        </p:txBody>
      </p:sp>
      <p:sp>
        <p:nvSpPr>
          <p:cNvPr id="63" name="Shape 63"/>
          <p:cNvSpPr txBox="1"/>
          <p:nvPr>
            <p:ph idx="1" type="body"/>
          </p:nvPr>
        </p:nvSpPr>
        <p:spPr>
          <a:xfrm>
            <a:off y="1484312" x="457200"/>
            <a:ext cy="4608512" cx="8291512"/>
          </a:xfrm>
          <a:prstGeom prst="rect">
            <a:avLst/>
          </a:prstGeom>
          <a:noFill/>
          <a:ln>
            <a:noFill/>
          </a:ln>
        </p:spPr>
        <p:txBody>
          <a:bodyPr bIns="91425" rIns="91425" lIns="91425" tIns="91425" anchor="t" anchorCtr="0"/>
          <a:lstStyle>
            <a:lvl1pPr algn="l" rtl="0" marR="0" indent="-139700" marL="342900">
              <a:spcBef>
                <a:spcPts val="640"/>
              </a:spcBef>
              <a:spcAft>
                <a:spcPts val="0"/>
              </a:spcAft>
              <a:buClr>
                <a:schemeClr val="lt1"/>
              </a:buClr>
              <a:buFont typeface="Arial"/>
              <a:buChar char="•"/>
              <a:defRPr/>
            </a:lvl1pPr>
            <a:lvl2pPr algn="l" rtl="0" marR="0" indent="-107950" marL="742950">
              <a:spcBef>
                <a:spcPts val="560"/>
              </a:spcBef>
              <a:spcAft>
                <a:spcPts val="0"/>
              </a:spcAft>
              <a:buClr>
                <a:schemeClr val="lt1"/>
              </a:buClr>
              <a:buFont typeface="Arial"/>
              <a:buChar char="–"/>
              <a:defRPr/>
            </a:lvl2pPr>
            <a:lvl3pPr algn="l" rtl="0" marR="0" indent="-76200" marL="1143000">
              <a:spcBef>
                <a:spcPts val="480"/>
              </a:spcBef>
              <a:spcAft>
                <a:spcPts val="0"/>
              </a:spcAft>
              <a:buClr>
                <a:schemeClr val="lt1"/>
              </a:buClr>
              <a:buFont typeface="Arial"/>
              <a:buChar char="•"/>
              <a:defRPr/>
            </a:lvl3pPr>
            <a:lvl4pPr algn="l" rtl="0" marR="0" indent="-101600" marL="1600200">
              <a:spcBef>
                <a:spcPts val="400"/>
              </a:spcBef>
              <a:spcAft>
                <a:spcPts val="0"/>
              </a:spcAft>
              <a:buClr>
                <a:schemeClr val="lt1"/>
              </a:buClr>
              <a:buFont typeface="Arial"/>
              <a:buChar char="–"/>
              <a:defRPr/>
            </a:lvl4pPr>
            <a:lvl5pPr algn="l" rtl="0" marR="0" indent="-101600" marL="2057400">
              <a:spcBef>
                <a:spcPts val="400"/>
              </a:spcBef>
              <a:spcAft>
                <a:spcPts val="0"/>
              </a:spcAft>
              <a:buClr>
                <a:schemeClr val="lt1"/>
              </a:buClr>
              <a:buFont typeface="Arial"/>
              <a:buChar char="»"/>
              <a:defRPr/>
            </a:lvl5pPr>
            <a:lvl6pPr algn="l" rtl="0" marR="0" indent="-101600" marL="2514600">
              <a:spcBef>
                <a:spcPts val="400"/>
              </a:spcBef>
              <a:spcAft>
                <a:spcPts val="0"/>
              </a:spcAft>
              <a:buClr>
                <a:schemeClr val="lt1"/>
              </a:buClr>
              <a:buFont typeface="Arial"/>
              <a:buChar char="»"/>
              <a:defRPr/>
            </a:lvl6pPr>
            <a:lvl7pPr algn="l" rtl="0" marR="0" indent="-101600" marL="2971800">
              <a:spcBef>
                <a:spcPts val="400"/>
              </a:spcBef>
              <a:spcAft>
                <a:spcPts val="0"/>
              </a:spcAft>
              <a:buClr>
                <a:schemeClr val="lt1"/>
              </a:buClr>
              <a:buFont typeface="Arial"/>
              <a:buChar char="»"/>
              <a:defRPr/>
            </a:lvl7pPr>
            <a:lvl8pPr algn="l" rtl="0" marR="0" indent="-101600" marL="3429000">
              <a:spcBef>
                <a:spcPts val="400"/>
              </a:spcBef>
              <a:spcAft>
                <a:spcPts val="0"/>
              </a:spcAft>
              <a:buClr>
                <a:schemeClr val="lt1"/>
              </a:buClr>
              <a:buFont typeface="Arial"/>
              <a:buChar char="»"/>
              <a:defRPr/>
            </a:lvl8pPr>
            <a:lvl9pPr algn="l" rtl="0" marR="0" indent="-101600" marL="3886200">
              <a:spcBef>
                <a:spcPts val="400"/>
              </a:spcBef>
              <a:spcAft>
                <a:spcPts val="0"/>
              </a:spcAft>
              <a:buClr>
                <a:schemeClr val="lt1"/>
              </a:buClr>
              <a:buFont typeface="Arial"/>
              <a:buChar char="»"/>
              <a:defRPr/>
            </a:lvl9pPr>
          </a:lstStyle>
          <a:p/>
        </p:txBody>
      </p:sp>
      <p:sp>
        <p:nvSpPr>
          <p:cNvPr id="64" name="Shape 64"/>
          <p:cNvSpPr txBox="1"/>
          <p:nvPr>
            <p:ph idx="10" type="dt"/>
          </p:nvPr>
        </p:nvSpPr>
        <p:spPr>
          <a:xfrm>
            <a:off y="6605586" x="457200"/>
            <a:ext cy="279399" cx="2133599"/>
          </a:xfrm>
          <a:prstGeom prst="rect">
            <a:avLst/>
          </a:prstGeom>
          <a:noFill/>
          <a:ln>
            <a:noFill/>
          </a:ln>
        </p:spPr>
        <p:txBody>
          <a:bodyPr bIns="91425" rIns="91425" lIns="91425" tIns="91425" anchor="t"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65" name="Shape 65"/>
          <p:cNvSpPr txBox="1"/>
          <p:nvPr>
            <p:ph idx="11" type="ftr"/>
          </p:nvPr>
        </p:nvSpPr>
        <p:spPr>
          <a:xfrm>
            <a:off y="6605586" x="3124200"/>
            <a:ext cy="279399" cx="2895600"/>
          </a:xfrm>
          <a:prstGeom prst="rect">
            <a:avLst/>
          </a:prstGeom>
          <a:noFill/>
          <a:ln>
            <a:noFill/>
          </a:ln>
        </p:spPr>
        <p:txBody>
          <a:bodyPr bIns="91425" rIns="91425" lIns="91425" tIns="91425" anchor="t" anchorCtr="0"/>
          <a:lstStyle>
            <a:lvl1pPr algn="l"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
        <p:nvSpPr>
          <p:cNvPr id="66" name="Shape 66"/>
          <p:cNvSpPr txBox="1"/>
          <p:nvPr>
            <p:ph idx="12" type="sldNum"/>
          </p:nvPr>
        </p:nvSpPr>
        <p:spPr>
          <a:xfrm>
            <a:off y="6605586" x="6553200"/>
            <a:ext cy="279399" cx="2133599"/>
          </a:xfrm>
          <a:prstGeom prst="rect">
            <a:avLst/>
          </a:prstGeom>
          <a:noFill/>
          <a:ln>
            <a:noFill/>
          </a:ln>
        </p:spPr>
        <p:txBody>
          <a:bodyPr bIns="91425" rIns="91425" lIns="91425" tIns="91425" anchor="t" anchorCtr="0"/>
          <a:lstStyle>
            <a:lvl1pPr algn="r" rtl="0" marR="0" indent="0" marL="0">
              <a:spcBef>
                <a:spcPts val="0"/>
              </a:spcBef>
              <a:defRPr/>
            </a:lvl1pPr>
            <a:lvl2pPr algn="l" rtl="0" marR="0" indent="0" marL="457200">
              <a:spcBef>
                <a:spcPts val="0"/>
              </a:spcBef>
              <a:defRPr/>
            </a:lvl2pPr>
            <a:lvl3pPr algn="l" rtl="0" marR="0" indent="0" marL="914400">
              <a:spcBef>
                <a:spcPts val="0"/>
              </a:spcBef>
              <a:defRPr/>
            </a:lvl3pPr>
            <a:lvl4pPr algn="l" rtl="0" marR="0" indent="0" marL="1371600">
              <a:spcBef>
                <a:spcPts val="0"/>
              </a:spcBef>
              <a:defRPr/>
            </a:lvl4pPr>
            <a:lvl5pPr algn="l" rtl="0" marR="0" indent="0" marL="1828800">
              <a:spcBef>
                <a:spcPts val="0"/>
              </a:spcBef>
              <a:defRPr/>
            </a:lvl5pPr>
            <a:lvl6pPr algn="l" rtl="0" marR="0" indent="0" marL="2286000">
              <a:spcBef>
                <a:spcPts val="0"/>
              </a:spcBef>
              <a:defRPr/>
            </a:lvl6pPr>
            <a:lvl7pPr algn="l" rtl="0" marR="0" indent="0" marL="2743200">
              <a:spcBef>
                <a:spcPts val="0"/>
              </a:spcBef>
              <a:defRPr/>
            </a:lvl7pPr>
            <a:lvl8pPr algn="l" rtl="0" marR="0" indent="0" marL="3200400">
              <a:spcBef>
                <a:spcPts val="0"/>
              </a:spcBef>
              <a:defRPr/>
            </a:lvl8pPr>
            <a:lvl9pPr algn="l" rtl="0" marR="0" indent="0" marL="3657600">
              <a:spcBef>
                <a:spcPts val="0"/>
              </a:spcBef>
              <a:defRPr/>
            </a:lvl9pPr>
          </a:lstStyle>
          <a:p/>
        </p:txBody>
      </p:sp>
    </p:spTree>
  </p:cSld>
  <p:clrMap accent2="accent2" accent3="accent3" accent4="accent4" accent5="accent5" accent6="accent6" hlink="hlink" tx2="lt2" tx1="dk1" bg2="dk2" bg1="lt1" folHlink="folHlink" accent1="accent1"/>
  <p:sldLayoutIdLst>
    <p:sldLayoutId id="2147483660" r:id="rId3"/>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3.xml" Type="http://schemas.openxmlformats.org/officeDocument/2006/relationships/slideLayout" Id="rId1"/><Relationship Target="../media/image00.png" Type="http://schemas.openxmlformats.org/officeDocument/2006/relationships/image" Id="rId3"/></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12.xml" Type="http://schemas.openxmlformats.org/officeDocument/2006/relationships/slideLayout" Id="rId1"/></Relationships>
</file>

<file path=ppt/slides/_rels/slide11.xml.rels><?xml version="1.0" encoding="UTF-8" standalone="yes"?><Relationships xmlns="http://schemas.openxmlformats.org/package/2006/relationships"><Relationship Target="../notesSlides/notesSlide11.xml" Type="http://schemas.openxmlformats.org/officeDocument/2006/relationships/notesSlide" Id="rId2"/><Relationship Target="../slideLayouts/slideLayout12.xml" Type="http://schemas.openxmlformats.org/officeDocument/2006/relationships/slideLayout" Id="rId1"/></Relationships>
</file>

<file path=ppt/slides/_rels/slide12.xml.rels><?xml version="1.0" encoding="UTF-8" standalone="yes"?><Relationships xmlns="http://schemas.openxmlformats.org/package/2006/relationships"><Relationship Target="../notesSlides/notesSlide12.xml" Type="http://schemas.openxmlformats.org/officeDocument/2006/relationships/notesSlide" Id="rId2"/><Relationship Target="../slideLayouts/slideLayout12.xml" Type="http://schemas.openxmlformats.org/officeDocument/2006/relationships/slideLayout" Id="rId1"/></Relationships>
</file>

<file path=ppt/slides/_rels/slide13.xml.rels><?xml version="1.0" encoding="UTF-8" standalone="yes"?><Relationships xmlns="http://schemas.openxmlformats.org/package/2006/relationships"><Relationship Target="../notesSlides/notesSlide13.xml" Type="http://schemas.openxmlformats.org/officeDocument/2006/relationships/notesSlide" Id="rId2"/><Relationship Target="../slideLayouts/slideLayout12.xml" Type="http://schemas.openxmlformats.org/officeDocument/2006/relationships/slideLayout" Id="rId1"/></Relationships>
</file>

<file path=ppt/slides/_rels/slide14.xml.rels><?xml version="1.0" encoding="UTF-8" standalone="yes"?><Relationships xmlns="http://schemas.openxmlformats.org/package/2006/relationships"><Relationship Target="../notesSlides/notesSlide14.xml" Type="http://schemas.openxmlformats.org/officeDocument/2006/relationships/notesSlide" Id="rId2"/><Relationship Target="../slideLayouts/slideLayout12.xml" Type="http://schemas.openxmlformats.org/officeDocument/2006/relationships/slideLayout" Id="rId1"/></Relationships>
</file>

<file path=ppt/slides/_rels/slide15.xml.rels><?xml version="1.0" encoding="UTF-8" standalone="yes"?><Relationships xmlns="http://schemas.openxmlformats.org/package/2006/relationships"><Relationship Target="../notesSlides/notesSlide15.xml" Type="http://schemas.openxmlformats.org/officeDocument/2006/relationships/notesSlide" Id="rId2"/><Relationship Target="../slideLayouts/slideLayout12.xml" Type="http://schemas.openxmlformats.org/officeDocument/2006/relationships/slideLayout" Id="rId1"/></Relationships>
</file>

<file path=ppt/slides/_rels/slide16.xml.rels><?xml version="1.0" encoding="UTF-8" standalone="yes"?><Relationships xmlns="http://schemas.openxmlformats.org/package/2006/relationships"><Relationship Target="../notesSlides/notesSlide16.xml" Type="http://schemas.openxmlformats.org/officeDocument/2006/relationships/notesSlide" Id="rId2"/><Relationship Target="../slideLayouts/slideLayout12.xml" Type="http://schemas.openxmlformats.org/officeDocument/2006/relationships/slideLayout" Id="rId1"/></Relationships>
</file>

<file path=ppt/slides/_rels/slide17.xml.rels><?xml version="1.0" encoding="UTF-8" standalone="yes"?><Relationships xmlns="http://schemas.openxmlformats.org/package/2006/relationships"><Relationship Target="../notesSlides/notesSlide17.xml" Type="http://schemas.openxmlformats.org/officeDocument/2006/relationships/notesSlide" Id="rId2"/><Relationship Target="../slideLayouts/slideLayout12.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1.xml" Type="http://schemas.openxmlformats.org/officeDocument/2006/relationships/slideLayout" Id="rId1"/></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12.xml" Type="http://schemas.openxmlformats.org/officeDocument/2006/relationships/slideLayout" Id="rId1"/></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12.xml" Type="http://schemas.openxmlformats.org/officeDocument/2006/relationships/slideLayout" Id="rId1"/><Relationship Target="http://www.searchquotes.com/quotation/Never_get_tired_of_doing_little_things_for_others%2C_for_those_little_things_occupy_the_biggest_part_o/346642/" Type="http://schemas.openxmlformats.org/officeDocument/2006/relationships/hyperlink" TargetMode="External" Id="rId4"/><Relationship Target="http://www.searchquotes.com/quotation/Never_get_tired_of_doing_little_things_for_others%2C_for_those_little_things_occupy_the_biggest_part_o/346642/" Type="http://schemas.openxmlformats.org/officeDocument/2006/relationships/hyperlink" TargetMode="External" Id="rId3"/><Relationship Target="http://www.searchquotes.com/quotation/Never_get_tired_of_doing_little_things_for_others%2C_for_those_little_things_occupy_the_biggest_part_o/346642/" Type="http://schemas.openxmlformats.org/officeDocument/2006/relationships/hyperlink" TargetMode="External" Id="rId5"/></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12.xml" Type="http://schemas.openxmlformats.org/officeDocument/2006/relationships/slideLayout" Id="rId1"/></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12.xml" Type="http://schemas.openxmlformats.org/officeDocument/2006/relationships/slideLayout" Id="rId1"/></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12.xml" Type="http://schemas.openxmlformats.org/officeDocument/2006/relationships/slideLayout" Id="rId1"/></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12.xml" Type="http://schemas.openxmlformats.org/officeDocument/2006/relationships/slideLayout" Id="rId1"/></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0" name="Shape 70"/>
        <p:cNvGrpSpPr/>
        <p:nvPr/>
      </p:nvGrpSpPr>
      <p:grpSpPr>
        <a:xfrm>
          <a:off y="0" x="0"/>
          <a:ext cy="0" cx="0"/>
          <a:chOff y="0" x="0"/>
          <a:chExt cy="0" cx="0"/>
        </a:xfrm>
      </p:grpSpPr>
      <p:sp>
        <p:nvSpPr>
          <p:cNvPr id="71" name="Shape 71"/>
          <p:cNvSpPr/>
          <p:nvPr/>
        </p:nvSpPr>
        <p:spPr>
          <a:xfrm>
            <a:off y="588962" x="2668586"/>
            <a:ext cy="5637212" cx="3632200"/>
          </a:xfrm>
          <a:custGeom>
            <a:pathLst>
              <a:path w="3632548" extrusionOk="0" h="5636713">
                <a:moveTo>
                  <a:pt y="0" x="137786"/>
                </a:moveTo>
                <a:lnTo>
                  <a:pt y="5611661" x="0"/>
                </a:lnTo>
                <a:lnTo>
                  <a:pt y="5636713" x="3632548"/>
                </a:lnTo>
                <a:lnTo>
                  <a:pt y="12526" x="3482235"/>
                </a:lnTo>
                <a:lnTo>
                  <a:pt y="0" x="137786"/>
                </a:lnTo>
                <a:close/>
              </a:path>
            </a:pathLst>
          </a:custGeom>
          <a:solidFill>
            <a:srgbClr val="020406"/>
          </a:solidFill>
          <a:ln>
            <a:noFill/>
          </a:ln>
        </p:spPr>
        <p:txBody>
          <a:bodyPr bIns="45700" rIns="91425" lIns="91425" tIns="45700" anchor="ctr" anchorCtr="0">
            <a:noAutofit/>
          </a:bodyPr>
          <a:lstStyle/>
          <a:p>
            <a:pPr algn="l" rtl="0" lvl="0" marR="0" indent="0" marL="0">
              <a:lnSpc>
                <a:spcPct val="100000"/>
              </a:lnSpc>
              <a:spcBef>
                <a:spcPts val="0"/>
              </a:spcBef>
              <a:spcAft>
                <a:spcPts val="0"/>
              </a:spcAft>
              <a:buNone/>
            </a:pPr>
            <a:r>
              <a:t/>
            </a:r>
            <a:endParaRPr strike="noStrike" u="none" b="0" cap="none" baseline="0" sz="1800" i="0">
              <a:solidFill>
                <a:schemeClr val="lt1"/>
              </a:solidFill>
              <a:latin typeface="Arial"/>
              <a:ea typeface="Arial"/>
              <a:cs typeface="Arial"/>
              <a:sym typeface="Arial"/>
            </a:endParaRPr>
          </a:p>
        </p:txBody>
      </p:sp>
      <p:sp>
        <p:nvSpPr>
          <p:cNvPr id="72" name="Shape 72"/>
          <p:cNvSpPr txBox="1"/>
          <p:nvPr>
            <p:ph type="ctrTitle"/>
          </p:nvPr>
        </p:nvSpPr>
        <p:spPr>
          <a:xfrm>
            <a:off y="925502" x="2808275"/>
            <a:ext cy="1935299" cx="3384600"/>
          </a:xfrm>
          <a:prstGeom prst="rect">
            <a:avLst/>
          </a:prstGeom>
          <a:noFill/>
          <a:ln>
            <a:noFill/>
          </a:ln>
        </p:spPr>
        <p:txBody>
          <a:bodyPr bIns="45700" rIns="91425" lIns="91425" tIns="45700" anchor="ctr" anchorCtr="0">
            <a:noAutofit/>
          </a:bodyPr>
          <a:lstStyle/>
          <a:p>
            <a:pPr algn="ctr" rtl="0" lvl="0">
              <a:spcBef>
                <a:spcPts val="0"/>
              </a:spcBef>
              <a:buClr>
                <a:srgbClr val="000000"/>
              </a:buClr>
              <a:buSzPct val="30555"/>
              <a:buFont typeface="Arial"/>
              <a:buNone/>
            </a:pPr>
            <a:r>
              <a:rPr b="1" sz="3600" lang="en-US">
                <a:solidFill>
                  <a:schemeClr val="lt1"/>
                </a:solidFill>
                <a:latin typeface="Trebuchet MS"/>
                <a:ea typeface="Trebuchet MS"/>
                <a:cs typeface="Trebuchet MS"/>
                <a:sym typeface="Trebuchet MS"/>
              </a:rPr>
              <a:t>Motivating student journalists</a:t>
            </a:r>
          </a:p>
          <a:p>
            <a:pPr algn="ctr" rtl="0" lvl="0" marR="0" indent="0" marL="0">
              <a:lnSpc>
                <a:spcPct val="100000"/>
              </a:lnSpc>
              <a:spcBef>
                <a:spcPts val="0"/>
              </a:spcBef>
              <a:spcAft>
                <a:spcPts val="0"/>
              </a:spcAft>
              <a:buClr>
                <a:schemeClr val="lt1"/>
              </a:buClr>
              <a:buFont typeface="Comic Sans MS"/>
              <a:buNone/>
            </a:pPr>
            <a:r>
              <a:t/>
            </a:r>
            <a:endParaRPr sz="4400">
              <a:solidFill>
                <a:schemeClr val="lt1"/>
              </a:solidFill>
              <a:latin typeface="Comic Sans MS"/>
              <a:ea typeface="Comic Sans MS"/>
              <a:cs typeface="Comic Sans MS"/>
              <a:sym typeface="Comic Sans MS"/>
            </a:endParaRPr>
          </a:p>
        </p:txBody>
      </p:sp>
      <p:pic>
        <p:nvPicPr>
          <p:cNvPr id="73" name="Shape 73"/>
          <p:cNvPicPr preferRelativeResize="0"/>
          <p:nvPr/>
        </p:nvPicPr>
        <p:blipFill rotWithShape="1">
          <a:blip r:embed="rId3"/>
          <a:srcRect t="0" b="0" r="0" l="0"/>
          <a:stretch/>
        </p:blipFill>
        <p:spPr>
          <a:xfrm>
            <a:off y="4294187" x="2808286"/>
            <a:ext cy="1935161" cx="3024187"/>
          </a:xfrm>
          <a:prstGeom prst="rect">
            <a:avLst/>
          </a:prstGeom>
          <a:noFill/>
          <a:ln>
            <a:noFill/>
          </a:ln>
        </p:spPr>
      </p:pic>
      <p:sp>
        <p:nvSpPr>
          <p:cNvPr id="74" name="Shape 74"/>
          <p:cNvSpPr txBox="1"/>
          <p:nvPr/>
        </p:nvSpPr>
        <p:spPr>
          <a:xfrm>
            <a:off y="2470250" x="3061350"/>
            <a:ext cy="1935299" cx="2851199"/>
          </a:xfrm>
          <a:prstGeom prst="rect">
            <a:avLst/>
          </a:prstGeom>
          <a:noFill/>
          <a:ln>
            <a:noFill/>
          </a:ln>
        </p:spPr>
        <p:txBody>
          <a:bodyPr bIns="91425" rIns="91425" lIns="91425" tIns="91425" anchor="t" anchorCtr="0">
            <a:noAutofit/>
          </a:bodyPr>
          <a:lstStyle/>
          <a:p>
            <a:pPr algn="ctr" rtl="0">
              <a:spcBef>
                <a:spcPts val="0"/>
              </a:spcBef>
              <a:buNone/>
            </a:pPr>
            <a:r>
              <a:rPr b="1" lang="en-US">
                <a:solidFill>
                  <a:schemeClr val="lt1"/>
                </a:solidFill>
                <a:latin typeface="Trebuchet MS"/>
                <a:ea typeface="Trebuchet MS"/>
                <a:cs typeface="Trebuchet MS"/>
                <a:sym typeface="Trebuchet MS"/>
              </a:rPr>
              <a:t>by Sue Skalicky, MJE</a:t>
            </a:r>
          </a:p>
          <a:p>
            <a:pPr algn="ctr" rtl="0">
              <a:spcBef>
                <a:spcPts val="0"/>
              </a:spcBef>
              <a:buNone/>
            </a:pPr>
            <a:r>
              <a:rPr b="1" sz="1200" lang="en-US">
                <a:solidFill>
                  <a:schemeClr val="lt1"/>
                </a:solidFill>
                <a:latin typeface="Trebuchet MS"/>
                <a:ea typeface="Trebuchet MS"/>
                <a:cs typeface="Trebuchet MS"/>
                <a:sym typeface="Trebuchet MS"/>
              </a:rPr>
              <a:t>susan_skalicky@bismarckschools.org</a:t>
            </a:r>
          </a:p>
          <a:p>
            <a:pPr algn="ctr" rtl="0">
              <a:spcBef>
                <a:spcPts val="0"/>
              </a:spcBef>
              <a:buNone/>
            </a:pPr>
            <a:r>
              <a:rPr b="1" lang="en-US">
                <a:solidFill>
                  <a:schemeClr val="lt1"/>
                </a:solidFill>
                <a:latin typeface="Trebuchet MS"/>
                <a:ea typeface="Trebuchet MS"/>
                <a:cs typeface="Trebuchet MS"/>
                <a:sym typeface="Trebuchet MS"/>
              </a:rPr>
              <a:t>@sooski</a:t>
            </a:r>
          </a:p>
          <a:p>
            <a:pPr algn="r" rtl="0">
              <a:spcBef>
                <a:spcPts val="0"/>
              </a:spcBef>
              <a:buNone/>
            </a:pPr>
            <a:r>
              <a:t/>
            </a:r>
            <a:endParaRPr>
              <a:solidFill>
                <a:schemeClr val="lt1"/>
              </a:solidFill>
              <a:latin typeface="Trebuchet MS"/>
              <a:ea typeface="Trebuchet MS"/>
              <a:cs typeface="Trebuchet MS"/>
              <a:sym typeface="Trebuchet MS"/>
            </a:endParaRPr>
          </a:p>
          <a:p>
            <a:pPr algn="ctr" rtl="0">
              <a:lnSpc>
                <a:spcPct val="115000"/>
              </a:lnSpc>
              <a:spcBef>
                <a:spcPts val="0"/>
              </a:spcBef>
              <a:buNone/>
            </a:pPr>
            <a:r>
              <a:rPr sz="2200" lang="en-US" i="1">
                <a:solidFill>
                  <a:schemeClr val="lt1"/>
                </a:solidFill>
                <a:latin typeface="Trebuchet MS"/>
                <a:ea typeface="Trebuchet MS"/>
                <a:cs typeface="Trebuchet MS"/>
                <a:sym typeface="Trebuchet MS"/>
              </a:rPr>
              <a:t>“Success begins with strategy.”</a:t>
            </a:r>
          </a:p>
          <a:p>
            <a:pPr algn="r" rtl="0">
              <a:spcBef>
                <a:spcPts val="0"/>
              </a:spcBef>
              <a:buNone/>
            </a:pPr>
            <a:r>
              <a:t/>
            </a:r>
            <a:endParaRPr>
              <a:solidFill>
                <a:schemeClr val="lt1"/>
              </a:solidFill>
              <a:latin typeface="Trebuchet MS"/>
              <a:ea typeface="Trebuchet MS"/>
              <a:cs typeface="Trebuchet MS"/>
              <a:sym typeface="Trebuchet MS"/>
            </a:endParaRPr>
          </a:p>
          <a:p>
            <a:pPr>
              <a:spcBef>
                <a:spcPts val="0"/>
              </a:spcBef>
              <a:buNone/>
            </a:pPr>
            <a:r>
              <a:t/>
            </a:r>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6" name="Shape 156"/>
        <p:cNvGrpSpPr/>
        <p:nvPr/>
      </p:nvGrpSpPr>
      <p:grpSpPr>
        <a:xfrm>
          <a:off y="0" x="0"/>
          <a:ext cy="0" cx="0"/>
          <a:chOff y="0" x="0"/>
          <a:chExt cy="0" cx="0"/>
        </a:xfrm>
      </p:grpSpPr>
      <p:sp>
        <p:nvSpPr>
          <p:cNvPr id="157" name="Shape 157"/>
          <p:cNvSpPr txBox="1"/>
          <p:nvPr>
            <p:ph type="title"/>
          </p:nvPr>
        </p:nvSpPr>
        <p:spPr>
          <a:xfrm>
            <a:off y="260350" x="457200"/>
            <a:ext cy="720599" cx="8291399"/>
          </a:xfrm>
          <a:prstGeom prst="rect">
            <a:avLst/>
          </a:prstGeom>
        </p:spPr>
        <p:txBody>
          <a:bodyPr bIns="91425" rIns="91425" lIns="91425" tIns="91425" anchor="ctr" anchorCtr="0">
            <a:noAutofit/>
          </a:bodyPr>
          <a:lstStyle/>
          <a:p>
            <a:pPr rtl="0">
              <a:spcBef>
                <a:spcPts val="0"/>
              </a:spcBef>
              <a:buNone/>
            </a:pPr>
            <a:r>
              <a:rPr b="1" sz="4400" lang="en-US">
                <a:solidFill>
                  <a:srgbClr val="FFFFFF"/>
                </a:solidFill>
                <a:latin typeface="Trebuchet MS"/>
                <a:ea typeface="Trebuchet MS"/>
                <a:cs typeface="Trebuchet MS"/>
                <a:sym typeface="Trebuchet MS"/>
              </a:rPr>
              <a:t>Challenge.</a:t>
            </a:r>
          </a:p>
          <a:p>
            <a:pPr algn="ctr" rtl="0">
              <a:lnSpc>
                <a:spcPct val="115000"/>
              </a:lnSpc>
              <a:spcBef>
                <a:spcPts val="0"/>
              </a:spcBef>
              <a:buNone/>
            </a:pPr>
            <a:r>
              <a:rPr b="1" sz="1600" lang="en-US" i="1">
                <a:solidFill>
                  <a:srgbClr val="FFFFFF"/>
                </a:solidFill>
                <a:latin typeface="Trebuchet MS"/>
                <a:ea typeface="Trebuchet MS"/>
                <a:cs typeface="Trebuchet MS"/>
                <a:sym typeface="Trebuchet MS"/>
              </a:rPr>
              <a:t>“We accomplish what we plan to accomplish.”</a:t>
            </a:r>
          </a:p>
          <a:p>
            <a:pPr>
              <a:spcBef>
                <a:spcPts val="0"/>
              </a:spcBef>
              <a:buNone/>
            </a:pPr>
            <a:r>
              <a:t/>
            </a:r>
            <a:endParaRPr>
              <a:solidFill>
                <a:srgbClr val="FFFFFF"/>
              </a:solidFill>
            </a:endParaRPr>
          </a:p>
        </p:txBody>
      </p:sp>
      <p:sp>
        <p:nvSpPr>
          <p:cNvPr id="158" name="Shape 158"/>
          <p:cNvSpPr txBox="1"/>
          <p:nvPr/>
        </p:nvSpPr>
        <p:spPr>
          <a:xfrm>
            <a:off y="1373775" x="838200"/>
            <a:ext cy="906300" cx="76914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As often as possible, leave your student leaders with a leadership tip; a tool that makes sense and applies to teen leadership.</a:t>
            </a:r>
          </a:p>
        </p:txBody>
      </p:sp>
      <p:sp>
        <p:nvSpPr>
          <p:cNvPr id="159" name="Shape 159"/>
          <p:cNvSpPr txBox="1"/>
          <p:nvPr/>
        </p:nvSpPr>
        <p:spPr>
          <a:xfrm>
            <a:off y="3533153" x="838200"/>
            <a:ext cy="1198500"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Don't be afraid to give your student leaders homework.</a:t>
            </a:r>
          </a:p>
        </p:txBody>
      </p:sp>
      <p:sp>
        <p:nvSpPr>
          <p:cNvPr id="160" name="Shape 160"/>
          <p:cNvSpPr txBox="1"/>
          <p:nvPr/>
        </p:nvSpPr>
        <p:spPr>
          <a:xfrm>
            <a:off y="4465671" x="3257700"/>
            <a:ext cy="1808400" cx="58863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Follow up on the homework the next time you meet with your student leaders.</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8"/>
                                        </p:tgtEl>
                                        <p:attrNameLst>
                                          <p:attrName>style.visibility</p:attrName>
                                        </p:attrNameLst>
                                      </p:cBhvr>
                                      <p:to>
                                        <p:strVal val="visible"/>
                                      </p:to>
                                    </p:set>
                                    <p:animEffect transition="in" filter="fade">
                                      <p:cBhvr>
                                        <p:cTn dur="1000"/>
                                        <p:tgtEl>
                                          <p:spTgt spid="158"/>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9"/>
                                        </p:tgtEl>
                                        <p:attrNameLst>
                                          <p:attrName>style.visibility</p:attrName>
                                        </p:attrNameLst>
                                      </p:cBhvr>
                                      <p:to>
                                        <p:strVal val="visible"/>
                                      </p:to>
                                    </p:set>
                                    <p:animEffect transition="in" filter="fade">
                                      <p:cBhvr>
                                        <p:cTn dur="1000"/>
                                        <p:tgtEl>
                                          <p:spTgt spid="159"/>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0"/>
                                        </p:tgtEl>
                                        <p:attrNameLst>
                                          <p:attrName>style.visibility</p:attrName>
                                        </p:attrNameLst>
                                      </p:cBhvr>
                                      <p:to>
                                        <p:strVal val="visible"/>
                                      </p:to>
                                    </p:set>
                                    <p:animEffect transition="in" filter="fade">
                                      <p:cBhvr>
                                        <p:cTn dur="1000"/>
                                        <p:tgtEl>
                                          <p:spTgt spid="16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4" name="Shape 164"/>
        <p:cNvGrpSpPr/>
        <p:nvPr/>
      </p:nvGrpSpPr>
      <p:grpSpPr>
        <a:xfrm>
          <a:off y="0" x="0"/>
          <a:ext cy="0" cx="0"/>
          <a:chOff y="0" x="0"/>
          <a:chExt cy="0" cx="0"/>
        </a:xfrm>
      </p:grpSpPr>
      <p:sp>
        <p:nvSpPr>
          <p:cNvPr id="165" name="Shape 165"/>
          <p:cNvSpPr txBox="1"/>
          <p:nvPr>
            <p:ph type="title"/>
          </p:nvPr>
        </p:nvSpPr>
        <p:spPr>
          <a:xfrm>
            <a:off y="488950" x="-152400"/>
            <a:ext cy="720599" cx="9360900"/>
          </a:xfrm>
          <a:prstGeom prst="rect">
            <a:avLst/>
          </a:prstGeom>
        </p:spPr>
        <p:txBody>
          <a:bodyPr bIns="91425" rIns="91425" lIns="91425" tIns="91425" anchor="ctr" anchorCtr="0">
            <a:noAutofit/>
          </a:bodyPr>
          <a:lstStyle/>
          <a:p>
            <a:pPr algn="ctr" rtl="0">
              <a:spcBef>
                <a:spcPts val="0"/>
              </a:spcBef>
              <a:buNone/>
            </a:pPr>
            <a:r>
              <a:rPr b="1" sz="4400" lang="en-US">
                <a:solidFill>
                  <a:srgbClr val="FFFFFF"/>
                </a:solidFill>
                <a:latin typeface="Trebuchet MS"/>
                <a:ea typeface="Trebuchet MS"/>
                <a:cs typeface="Trebuchet MS"/>
                <a:sym typeface="Trebuchet MS"/>
              </a:rPr>
              <a:t>Why mentor your student leaders</a:t>
            </a:r>
          </a:p>
          <a:p>
            <a:pPr>
              <a:spcBef>
                <a:spcPts val="0"/>
              </a:spcBef>
              <a:buNone/>
            </a:pPr>
            <a:r>
              <a:t/>
            </a:r>
            <a:endParaRPr sz="4400">
              <a:solidFill>
                <a:srgbClr val="FFFFFF"/>
              </a:solidFill>
            </a:endParaRPr>
          </a:p>
        </p:txBody>
      </p:sp>
      <p:sp>
        <p:nvSpPr>
          <p:cNvPr id="166" name="Shape 166"/>
          <p:cNvSpPr txBox="1"/>
          <p:nvPr/>
        </p:nvSpPr>
        <p:spPr>
          <a:xfrm>
            <a:off y="1945266" x="1066800"/>
            <a:ext cy="486000"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You learn more about journalism</a:t>
            </a:r>
          </a:p>
        </p:txBody>
      </p:sp>
      <p:sp>
        <p:nvSpPr>
          <p:cNvPr id="167" name="Shape 167"/>
          <p:cNvSpPr txBox="1"/>
          <p:nvPr/>
        </p:nvSpPr>
        <p:spPr>
          <a:xfrm>
            <a:off y="2802516" x="1066800"/>
            <a:ext cy="486000"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You learn more about yourself</a:t>
            </a:r>
            <a:r>
              <a:rPr sz="3000" lang="en-US">
                <a:solidFill>
                  <a:schemeClr val="lt2"/>
                </a:solidFill>
                <a:latin typeface="Trebuchet MS"/>
                <a:ea typeface="Trebuchet MS"/>
                <a:cs typeface="Trebuchet MS"/>
                <a:sym typeface="Trebuchet MS"/>
              </a:rPr>
              <a:t>. </a:t>
            </a:r>
          </a:p>
        </p:txBody>
      </p:sp>
      <p:sp>
        <p:nvSpPr>
          <p:cNvPr id="168" name="Shape 168"/>
          <p:cNvSpPr txBox="1"/>
          <p:nvPr/>
        </p:nvSpPr>
        <p:spPr>
          <a:xfrm>
            <a:off y="3583565" x="1066800"/>
            <a:ext cy="486000"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You create a legacy</a:t>
            </a:r>
            <a:r>
              <a:rPr sz="3000" lang="en-US">
                <a:solidFill>
                  <a:schemeClr val="lt2"/>
                </a:solidFill>
                <a:latin typeface="Trebuchet MS"/>
                <a:ea typeface="Trebuchet MS"/>
                <a:cs typeface="Trebuchet MS"/>
                <a:sym typeface="Trebuchet MS"/>
              </a:rPr>
              <a:t>. </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6"/>
                                        </p:tgtEl>
                                        <p:attrNameLst>
                                          <p:attrName>style.visibility</p:attrName>
                                        </p:attrNameLst>
                                      </p:cBhvr>
                                      <p:to>
                                        <p:strVal val="visible"/>
                                      </p:to>
                                    </p:set>
                                    <p:animEffect transition="in" filter="fade">
                                      <p:cBhvr>
                                        <p:cTn dur="1000"/>
                                        <p:tgtEl>
                                          <p:spTgt spid="166"/>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7"/>
                                        </p:tgtEl>
                                        <p:attrNameLst>
                                          <p:attrName>style.visibility</p:attrName>
                                        </p:attrNameLst>
                                      </p:cBhvr>
                                      <p:to>
                                        <p:strVal val="visible"/>
                                      </p:to>
                                    </p:set>
                                    <p:animEffect transition="in" filter="fade">
                                      <p:cBhvr>
                                        <p:cTn dur="1000"/>
                                        <p:tgtEl>
                                          <p:spTgt spid="167"/>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68"/>
                                        </p:tgtEl>
                                        <p:attrNameLst>
                                          <p:attrName>style.visibility</p:attrName>
                                        </p:attrNameLst>
                                      </p:cBhvr>
                                      <p:to>
                                        <p:strVal val="visible"/>
                                      </p:to>
                                    </p:set>
                                    <p:animEffect transition="in" filter="fade">
                                      <p:cBhvr>
                                        <p:cTn dur="1000"/>
                                        <p:tgtEl>
                                          <p:spTgt spid="16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2" name="Shape 172"/>
        <p:cNvGrpSpPr/>
        <p:nvPr/>
      </p:nvGrpSpPr>
      <p:grpSpPr>
        <a:xfrm>
          <a:off y="0" x="0"/>
          <a:ext cy="0" cx="0"/>
          <a:chOff y="0" x="0"/>
          <a:chExt cy="0" cx="0"/>
        </a:xfrm>
      </p:grpSpPr>
      <p:sp>
        <p:nvSpPr>
          <p:cNvPr id="173" name="Shape 173"/>
          <p:cNvSpPr txBox="1"/>
          <p:nvPr>
            <p:ph type="title"/>
          </p:nvPr>
        </p:nvSpPr>
        <p:spPr>
          <a:xfrm>
            <a:off y="260350" x="457200"/>
            <a:ext cy="720599" cx="8291399"/>
          </a:xfrm>
          <a:prstGeom prst="rect">
            <a:avLst/>
          </a:prstGeom>
        </p:spPr>
        <p:txBody>
          <a:bodyPr bIns="91425" rIns="91425" lIns="91425" tIns="91425" anchor="ctr" anchorCtr="0">
            <a:noAutofit/>
          </a:bodyPr>
          <a:lstStyle/>
          <a:p>
            <a:pPr algn="ctr" rtl="0">
              <a:spcBef>
                <a:spcPts val="0"/>
              </a:spcBef>
              <a:buNone/>
            </a:pPr>
            <a:r>
              <a:rPr b="1" sz="3600" lang="en-US">
                <a:solidFill>
                  <a:srgbClr val="FFFFFF"/>
                </a:solidFill>
                <a:latin typeface="Trebuchet MS"/>
                <a:ea typeface="Trebuchet MS"/>
                <a:cs typeface="Trebuchet MS"/>
                <a:sym typeface="Trebuchet MS"/>
              </a:rPr>
              <a:t>The most important thing to know about mentoring</a:t>
            </a:r>
          </a:p>
          <a:p>
            <a:pPr>
              <a:spcBef>
                <a:spcPts val="0"/>
              </a:spcBef>
              <a:buNone/>
            </a:pPr>
            <a:r>
              <a:t/>
            </a:r>
            <a:endParaRPr>
              <a:solidFill>
                <a:srgbClr val="FFFFFF"/>
              </a:solidFill>
            </a:endParaRPr>
          </a:p>
        </p:txBody>
      </p:sp>
      <p:sp>
        <p:nvSpPr>
          <p:cNvPr id="174" name="Shape 174"/>
          <p:cNvSpPr txBox="1"/>
          <p:nvPr/>
        </p:nvSpPr>
        <p:spPr>
          <a:xfrm>
            <a:off y="1964325" x="216925"/>
            <a:ext cy="2319599" cx="8793600"/>
          </a:xfrm>
          <a:prstGeom prst="rect">
            <a:avLst/>
          </a:prstGeom>
          <a:noFill/>
          <a:ln>
            <a:noFill/>
          </a:ln>
        </p:spPr>
        <p:txBody>
          <a:bodyPr bIns="91425" rIns="91425" lIns="91425" tIns="91425" anchor="t" anchorCtr="0">
            <a:noAutofit/>
          </a:bodyPr>
          <a:lstStyle/>
          <a:p>
            <a:pPr algn="ctr" rtl="0" lvl="0">
              <a:lnSpc>
                <a:spcPct val="115000"/>
              </a:lnSpc>
              <a:spcBef>
                <a:spcPts val="0"/>
              </a:spcBef>
              <a:buNone/>
            </a:pPr>
            <a:r>
              <a:rPr sz="3200" lang="en-US" i="1">
                <a:solidFill>
                  <a:schemeClr val="lt2"/>
                </a:solidFill>
                <a:latin typeface="Trebuchet MS"/>
                <a:ea typeface="Trebuchet MS"/>
                <a:cs typeface="Trebuchet MS"/>
                <a:sym typeface="Trebuchet MS"/>
              </a:rPr>
              <a:t>"You must love yourself before you love another. By accepting yourself and fully being what you are, your simple presence can </a:t>
            </a:r>
          </a:p>
          <a:p>
            <a:pPr algn="ctr" rtl="0" lvl="0">
              <a:lnSpc>
                <a:spcPct val="115000"/>
              </a:lnSpc>
              <a:spcBef>
                <a:spcPts val="0"/>
              </a:spcBef>
              <a:buNone/>
            </a:pPr>
            <a:r>
              <a:rPr sz="3200" lang="en-US" i="1">
                <a:solidFill>
                  <a:schemeClr val="lt2"/>
                </a:solidFill>
                <a:latin typeface="Trebuchet MS"/>
                <a:ea typeface="Trebuchet MS"/>
                <a:cs typeface="Trebuchet MS"/>
                <a:sym typeface="Trebuchet MS"/>
              </a:rPr>
              <a:t>make others happy.”</a:t>
            </a:r>
            <a:r>
              <a:rPr lang="en-US">
                <a:solidFill>
                  <a:schemeClr val="lt2"/>
                </a:solidFill>
                <a:latin typeface="Trebuchet MS"/>
                <a:ea typeface="Trebuchet MS"/>
                <a:cs typeface="Trebuchet MS"/>
                <a:sym typeface="Trebuchet MS"/>
              </a:rPr>
              <a:t>-Lucille Ball</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74"/>
                                        </p:tgtEl>
                                        <p:attrNameLst>
                                          <p:attrName>style.visibility</p:attrName>
                                        </p:attrNameLst>
                                      </p:cBhvr>
                                      <p:to>
                                        <p:strVal val="visible"/>
                                      </p:to>
                                    </p:set>
                                    <p:animEffect transition="in" filter="fade">
                                      <p:cBhvr>
                                        <p:cTn dur="1000"/>
                                        <p:tgtEl>
                                          <p:spTgt spid="17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8" name="Shape 178"/>
        <p:cNvGrpSpPr/>
        <p:nvPr/>
      </p:nvGrpSpPr>
      <p:grpSpPr>
        <a:xfrm>
          <a:off y="0" x="0"/>
          <a:ext cy="0" cx="0"/>
          <a:chOff y="0" x="0"/>
          <a:chExt cy="0" cx="0"/>
        </a:xfrm>
      </p:grpSpPr>
      <p:sp>
        <p:nvSpPr>
          <p:cNvPr id="179" name="Shape 179"/>
          <p:cNvSpPr txBox="1"/>
          <p:nvPr>
            <p:ph type="title"/>
          </p:nvPr>
        </p:nvSpPr>
        <p:spPr>
          <a:xfrm>
            <a:off y="412750" x="76200"/>
            <a:ext cy="720599" cx="8770199"/>
          </a:xfrm>
          <a:prstGeom prst="rect">
            <a:avLst/>
          </a:prstGeom>
        </p:spPr>
        <p:txBody>
          <a:bodyPr bIns="91425" rIns="91425" lIns="91425" tIns="91425" anchor="ctr" anchorCtr="0">
            <a:noAutofit/>
          </a:bodyPr>
          <a:lstStyle/>
          <a:p>
            <a:pPr algn="ctr" rtl="0">
              <a:spcBef>
                <a:spcPts val="0"/>
              </a:spcBef>
              <a:buNone/>
            </a:pPr>
            <a:r>
              <a:rPr b="1" sz="3000" lang="en-US">
                <a:solidFill>
                  <a:srgbClr val="FFFFFF"/>
                </a:solidFill>
                <a:latin typeface="Trebuchet MS"/>
                <a:ea typeface="Trebuchet MS"/>
                <a:cs typeface="Trebuchet MS"/>
                <a:sym typeface="Trebuchet MS"/>
              </a:rPr>
              <a:t>Taking care of you, so you can care for others</a:t>
            </a:r>
          </a:p>
          <a:p>
            <a:pPr>
              <a:spcBef>
                <a:spcPts val="0"/>
              </a:spcBef>
              <a:buNone/>
            </a:pPr>
            <a:r>
              <a:t/>
            </a:r>
            <a:endParaRPr sz="3000">
              <a:solidFill>
                <a:srgbClr val="FFFFFF"/>
              </a:solidFill>
            </a:endParaRPr>
          </a:p>
        </p:txBody>
      </p:sp>
      <p:sp>
        <p:nvSpPr>
          <p:cNvPr id="180" name="Shape 180"/>
          <p:cNvSpPr txBox="1"/>
          <p:nvPr/>
        </p:nvSpPr>
        <p:spPr>
          <a:xfrm>
            <a:off y="1316616" x="990600"/>
            <a:ext cy="5828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Don't try to be perfect. </a:t>
            </a:r>
          </a:p>
        </p:txBody>
      </p:sp>
      <p:sp>
        <p:nvSpPr>
          <p:cNvPr id="181" name="Shape 181"/>
          <p:cNvSpPr txBox="1"/>
          <p:nvPr/>
        </p:nvSpPr>
        <p:spPr>
          <a:xfrm>
            <a:off y="1926216" x="990600"/>
            <a:ext cy="5828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Plan to make mistakes.</a:t>
            </a:r>
          </a:p>
        </p:txBody>
      </p:sp>
      <p:sp>
        <p:nvSpPr>
          <p:cNvPr id="182" name="Shape 182"/>
          <p:cNvSpPr txBox="1"/>
          <p:nvPr/>
        </p:nvSpPr>
        <p:spPr>
          <a:xfrm>
            <a:off y="2535816" x="990600"/>
            <a:ext cy="5828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Take time to recharge.</a:t>
            </a:r>
          </a:p>
        </p:txBody>
      </p:sp>
      <p:sp>
        <p:nvSpPr>
          <p:cNvPr id="183" name="Shape 183"/>
          <p:cNvSpPr txBox="1"/>
          <p:nvPr/>
        </p:nvSpPr>
        <p:spPr>
          <a:xfrm>
            <a:off y="3145415" x="990600"/>
            <a:ext cy="5828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Self-care.</a:t>
            </a:r>
          </a:p>
        </p:txBody>
      </p:sp>
      <p:sp>
        <p:nvSpPr>
          <p:cNvPr id="184" name="Shape 184"/>
          <p:cNvSpPr txBox="1"/>
          <p:nvPr/>
        </p:nvSpPr>
        <p:spPr>
          <a:xfrm>
            <a:off y="3678825" x="990600"/>
            <a:ext cy="990599" cx="8002199"/>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Find a mentor. </a:t>
            </a:r>
            <a:r>
              <a:rPr b="1" sz="2200" lang="en-US">
                <a:solidFill>
                  <a:schemeClr val="lt2"/>
                </a:solidFill>
                <a:latin typeface="Trebuchet MS"/>
                <a:ea typeface="Trebuchet MS"/>
                <a:cs typeface="Trebuchet MS"/>
                <a:sym typeface="Trebuchet MS"/>
              </a:rPr>
              <a:t> </a:t>
            </a:r>
            <a:r>
              <a:rPr sz="1800" lang="en-US">
                <a:solidFill>
                  <a:schemeClr val="lt2"/>
                </a:solidFill>
                <a:latin typeface="Trebuchet MS"/>
                <a:ea typeface="Trebuchet MS"/>
                <a:cs typeface="Trebuchet MS"/>
                <a:sym typeface="Trebuchet MS"/>
              </a:rPr>
              <a:t>jea.org/home/for-educators-2/mentor-program/ </a:t>
            </a:r>
          </a:p>
        </p:txBody>
      </p:sp>
      <p:sp>
        <p:nvSpPr>
          <p:cNvPr id="185" name="Shape 185"/>
          <p:cNvSpPr txBox="1"/>
          <p:nvPr/>
        </p:nvSpPr>
        <p:spPr>
          <a:xfrm>
            <a:off y="4593234" x="3505200"/>
            <a:ext cy="12035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Attend state and national conventions/workshops. </a:t>
            </a:r>
          </a:p>
        </p:txBody>
      </p:sp>
      <p:sp>
        <p:nvSpPr>
          <p:cNvPr id="186" name="Shape 186"/>
          <p:cNvSpPr txBox="1"/>
          <p:nvPr/>
        </p:nvSpPr>
        <p:spPr>
          <a:xfrm>
            <a:off y="5679066" x="3581400"/>
            <a:ext cy="5828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Laugh!</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80"/>
                                        </p:tgtEl>
                                        <p:attrNameLst>
                                          <p:attrName>style.visibility</p:attrName>
                                        </p:attrNameLst>
                                      </p:cBhvr>
                                      <p:to>
                                        <p:strVal val="visible"/>
                                      </p:to>
                                    </p:set>
                                    <p:animEffect transition="in" filter="fade">
                                      <p:cBhvr>
                                        <p:cTn dur="1000"/>
                                        <p:tgtEl>
                                          <p:spTgt spid="180"/>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81"/>
                                        </p:tgtEl>
                                        <p:attrNameLst>
                                          <p:attrName>style.visibility</p:attrName>
                                        </p:attrNameLst>
                                      </p:cBhvr>
                                      <p:to>
                                        <p:strVal val="visible"/>
                                      </p:to>
                                    </p:set>
                                    <p:animEffect transition="in" filter="fade">
                                      <p:cBhvr>
                                        <p:cTn dur="1000"/>
                                        <p:tgtEl>
                                          <p:spTgt spid="181"/>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82"/>
                                        </p:tgtEl>
                                        <p:attrNameLst>
                                          <p:attrName>style.visibility</p:attrName>
                                        </p:attrNameLst>
                                      </p:cBhvr>
                                      <p:to>
                                        <p:strVal val="visible"/>
                                      </p:to>
                                    </p:set>
                                    <p:animEffect transition="in" filter="fade">
                                      <p:cBhvr>
                                        <p:cTn dur="1000"/>
                                        <p:tgtEl>
                                          <p:spTgt spid="182"/>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83"/>
                                        </p:tgtEl>
                                        <p:attrNameLst>
                                          <p:attrName>style.visibility</p:attrName>
                                        </p:attrNameLst>
                                      </p:cBhvr>
                                      <p:to>
                                        <p:strVal val="visible"/>
                                      </p:to>
                                    </p:set>
                                    <p:animEffect transition="in" filter="fade">
                                      <p:cBhvr>
                                        <p:cTn dur="1000"/>
                                        <p:tgtEl>
                                          <p:spTgt spid="183"/>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84"/>
                                        </p:tgtEl>
                                        <p:attrNameLst>
                                          <p:attrName>style.visibility</p:attrName>
                                        </p:attrNameLst>
                                      </p:cBhvr>
                                      <p:to>
                                        <p:strVal val="visible"/>
                                      </p:to>
                                    </p:set>
                                    <p:animEffect transition="in" filter="fade">
                                      <p:cBhvr>
                                        <p:cTn dur="1000"/>
                                        <p:tgtEl>
                                          <p:spTgt spid="184"/>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85"/>
                                        </p:tgtEl>
                                        <p:attrNameLst>
                                          <p:attrName>style.visibility</p:attrName>
                                        </p:attrNameLst>
                                      </p:cBhvr>
                                      <p:to>
                                        <p:strVal val="visible"/>
                                      </p:to>
                                    </p:set>
                                    <p:animEffect transition="in" filter="fade">
                                      <p:cBhvr>
                                        <p:cTn dur="1000"/>
                                        <p:tgtEl>
                                          <p:spTgt spid="185"/>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86"/>
                                        </p:tgtEl>
                                        <p:attrNameLst>
                                          <p:attrName>style.visibility</p:attrName>
                                        </p:attrNameLst>
                                      </p:cBhvr>
                                      <p:to>
                                        <p:strVal val="visible"/>
                                      </p:to>
                                    </p:set>
                                    <p:animEffect transition="in" filter="fade">
                                      <p:cBhvr>
                                        <p:cTn dur="1000"/>
                                        <p:tgtEl>
                                          <p:spTgt spid="18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0" name="Shape 190"/>
        <p:cNvGrpSpPr/>
        <p:nvPr/>
      </p:nvGrpSpPr>
      <p:grpSpPr>
        <a:xfrm>
          <a:off y="0" x="0"/>
          <a:ext cy="0" cx="0"/>
          <a:chOff y="0" x="0"/>
          <a:chExt cy="0" cx="0"/>
        </a:xfrm>
      </p:grpSpPr>
      <p:sp>
        <p:nvSpPr>
          <p:cNvPr id="191" name="Shape 191"/>
          <p:cNvSpPr txBox="1"/>
          <p:nvPr>
            <p:ph type="title"/>
          </p:nvPr>
        </p:nvSpPr>
        <p:spPr>
          <a:xfrm>
            <a:off y="260350" x="457200"/>
            <a:ext cy="720599" cx="8291399"/>
          </a:xfrm>
          <a:prstGeom prst="rect">
            <a:avLst/>
          </a:prstGeom>
        </p:spPr>
        <p:txBody>
          <a:bodyPr bIns="91425" rIns="91425" lIns="91425" tIns="91425" anchor="ctr" anchorCtr="0">
            <a:noAutofit/>
          </a:bodyPr>
          <a:lstStyle/>
          <a:p>
            <a:pPr>
              <a:spcBef>
                <a:spcPts val="0"/>
              </a:spcBef>
              <a:buNone/>
            </a:pPr>
            <a:r>
              <a:rPr b="1" sz="4400" lang="en-US">
                <a:solidFill>
                  <a:srgbClr val="FFFFFF"/>
                </a:solidFill>
                <a:latin typeface="Trebuchet MS"/>
                <a:ea typeface="Trebuchet MS"/>
                <a:cs typeface="Trebuchet MS"/>
                <a:sym typeface="Trebuchet MS"/>
              </a:rPr>
              <a:t>Define mentor</a:t>
            </a:r>
          </a:p>
        </p:txBody>
      </p:sp>
      <p:sp>
        <p:nvSpPr>
          <p:cNvPr id="192" name="Shape 192"/>
          <p:cNvSpPr txBox="1"/>
          <p:nvPr/>
        </p:nvSpPr>
        <p:spPr>
          <a:xfrm>
            <a:off y="1811916" x="1219200"/>
            <a:ext cy="547500"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What a mentor is . . . </a:t>
            </a:r>
          </a:p>
          <a:p>
            <a:pPr rtl="0" lvl="0">
              <a:spcBef>
                <a:spcPts val="0"/>
              </a:spcBef>
              <a:buNone/>
            </a:pPr>
            <a:r>
              <a:t/>
            </a:r>
            <a:endParaRPr b="1" sz="3000">
              <a:solidFill>
                <a:schemeClr val="lt2"/>
              </a:solidFill>
              <a:latin typeface="Trebuchet MS"/>
              <a:ea typeface="Trebuchet MS"/>
              <a:cs typeface="Trebuchet MS"/>
              <a:sym typeface="Trebuchet MS"/>
            </a:endParaRPr>
          </a:p>
          <a:p>
            <a:pPr rtl="0" lvl="0">
              <a:spcBef>
                <a:spcPts val="0"/>
              </a:spcBef>
              <a:buNone/>
            </a:pPr>
            <a:r>
              <a:t/>
            </a:r>
            <a:endParaRPr b="1" sz="3000">
              <a:solidFill>
                <a:schemeClr val="lt2"/>
              </a:solidFill>
              <a:latin typeface="Trebuchet MS"/>
              <a:ea typeface="Trebuchet MS"/>
              <a:cs typeface="Trebuchet MS"/>
              <a:sym typeface="Trebuchet MS"/>
            </a:endParaRPr>
          </a:p>
          <a:p>
            <a:pPr rtl="0" lvl="0">
              <a:spcBef>
                <a:spcPts val="0"/>
              </a:spcBef>
              <a:buNone/>
            </a:pPr>
            <a:r>
              <a:t/>
            </a:r>
            <a:endParaRPr b="1" sz="3000">
              <a:solidFill>
                <a:schemeClr val="lt2"/>
              </a:solidFill>
              <a:latin typeface="Trebuchet MS"/>
              <a:ea typeface="Trebuchet MS"/>
              <a:cs typeface="Trebuchet MS"/>
              <a:sym typeface="Trebuchet MS"/>
            </a:endParaRPr>
          </a:p>
        </p:txBody>
      </p:sp>
      <p:sp>
        <p:nvSpPr>
          <p:cNvPr id="193" name="Shape 193"/>
          <p:cNvSpPr txBox="1"/>
          <p:nvPr/>
        </p:nvSpPr>
        <p:spPr>
          <a:xfrm>
            <a:off y="2269116" x="1981200"/>
            <a:ext cy="547500"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What a mentor is not. . . </a:t>
            </a:r>
          </a:p>
          <a:p>
            <a:pPr rtl="0" lvl="0">
              <a:spcBef>
                <a:spcPts val="0"/>
              </a:spcBef>
              <a:buNone/>
            </a:pPr>
            <a:r>
              <a:t/>
            </a:r>
            <a:endParaRPr b="1" sz="3000">
              <a:solidFill>
                <a:schemeClr val="lt2"/>
              </a:solidFill>
              <a:latin typeface="Trebuchet MS"/>
              <a:ea typeface="Trebuchet MS"/>
              <a:cs typeface="Trebuchet MS"/>
              <a:sym typeface="Trebuchet MS"/>
            </a:endParaRPr>
          </a:p>
          <a:p>
            <a:pPr rtl="0" lvl="0">
              <a:spcBef>
                <a:spcPts val="0"/>
              </a:spcBef>
              <a:buNone/>
            </a:pPr>
            <a:r>
              <a:t/>
            </a:r>
            <a:endParaRPr b="1" sz="3000">
              <a:solidFill>
                <a:schemeClr val="lt2"/>
              </a:solidFill>
              <a:latin typeface="Trebuchet MS"/>
              <a:ea typeface="Trebuchet MS"/>
              <a:cs typeface="Trebuchet MS"/>
              <a:sym typeface="Trebuchet MS"/>
            </a:endParaRPr>
          </a:p>
          <a:p>
            <a:pPr rtl="0" lvl="0">
              <a:spcBef>
                <a:spcPts val="0"/>
              </a:spcBef>
              <a:buNone/>
            </a:pPr>
            <a:r>
              <a:t/>
            </a:r>
            <a:endParaRPr b="1" sz="3000">
              <a:solidFill>
                <a:schemeClr val="lt2"/>
              </a:solidFill>
              <a:latin typeface="Trebuchet MS"/>
              <a:ea typeface="Trebuchet MS"/>
              <a:cs typeface="Trebuchet MS"/>
              <a:sym typeface="Trebuchet MS"/>
            </a:endParaRPr>
          </a:p>
        </p:txBody>
      </p:sp>
      <p:sp>
        <p:nvSpPr>
          <p:cNvPr id="194" name="Shape 194"/>
          <p:cNvSpPr txBox="1"/>
          <p:nvPr/>
        </p:nvSpPr>
        <p:spPr>
          <a:xfrm>
            <a:off y="3012065" x="1143000"/>
            <a:ext cy="547500"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What a mentor does. . . </a:t>
            </a:r>
          </a:p>
          <a:p>
            <a:pPr rtl="0" lvl="0">
              <a:spcBef>
                <a:spcPts val="0"/>
              </a:spcBef>
              <a:buNone/>
            </a:pPr>
            <a:r>
              <a:t/>
            </a:r>
            <a:endParaRPr b="1" sz="3000">
              <a:solidFill>
                <a:schemeClr val="lt2"/>
              </a:solidFill>
              <a:latin typeface="Trebuchet MS"/>
              <a:ea typeface="Trebuchet MS"/>
              <a:cs typeface="Trebuchet MS"/>
              <a:sym typeface="Trebuchet MS"/>
            </a:endParaRPr>
          </a:p>
          <a:p>
            <a:pPr rtl="0" lvl="0">
              <a:spcBef>
                <a:spcPts val="0"/>
              </a:spcBef>
              <a:buNone/>
            </a:pPr>
            <a:r>
              <a:t/>
            </a:r>
            <a:endParaRPr b="1" sz="3000">
              <a:solidFill>
                <a:schemeClr val="lt2"/>
              </a:solidFill>
              <a:latin typeface="Trebuchet MS"/>
              <a:ea typeface="Trebuchet MS"/>
              <a:cs typeface="Trebuchet MS"/>
              <a:sym typeface="Trebuchet MS"/>
            </a:endParaRPr>
          </a:p>
          <a:p>
            <a:pPr rtl="0" lvl="0">
              <a:spcBef>
                <a:spcPts val="0"/>
              </a:spcBef>
              <a:buNone/>
            </a:pPr>
            <a:r>
              <a:t/>
            </a:r>
            <a:endParaRPr b="1" sz="3000">
              <a:solidFill>
                <a:schemeClr val="lt2"/>
              </a:solidFill>
              <a:latin typeface="Trebuchet MS"/>
              <a:ea typeface="Trebuchet MS"/>
              <a:cs typeface="Trebuchet MS"/>
              <a:sym typeface="Trebuchet MS"/>
            </a:endParaRPr>
          </a:p>
        </p:txBody>
      </p:sp>
      <p:sp>
        <p:nvSpPr>
          <p:cNvPr id="195" name="Shape 195"/>
          <p:cNvSpPr txBox="1"/>
          <p:nvPr/>
        </p:nvSpPr>
        <p:spPr>
          <a:xfrm>
            <a:off y="3526415" x="1981200"/>
            <a:ext cy="547500"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What a mentor doesn't do. . . </a:t>
            </a:r>
          </a:p>
          <a:p>
            <a:pPr rtl="0" lvl="0">
              <a:spcBef>
                <a:spcPts val="0"/>
              </a:spcBef>
              <a:buNone/>
            </a:pPr>
            <a:r>
              <a:t/>
            </a:r>
            <a:endParaRPr b="1" sz="3000">
              <a:solidFill>
                <a:schemeClr val="lt2"/>
              </a:solidFill>
              <a:latin typeface="Trebuchet MS"/>
              <a:ea typeface="Trebuchet MS"/>
              <a:cs typeface="Trebuchet MS"/>
              <a:sym typeface="Trebuchet MS"/>
            </a:endParaRP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92"/>
                                        </p:tgtEl>
                                        <p:attrNameLst>
                                          <p:attrName>style.visibility</p:attrName>
                                        </p:attrNameLst>
                                      </p:cBhvr>
                                      <p:to>
                                        <p:strVal val="visible"/>
                                      </p:to>
                                    </p:set>
                                    <p:animEffect transition="in" filter="fade">
                                      <p:cBhvr>
                                        <p:cTn dur="1000"/>
                                        <p:tgtEl>
                                          <p:spTgt spid="192"/>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93"/>
                                        </p:tgtEl>
                                        <p:attrNameLst>
                                          <p:attrName>style.visibility</p:attrName>
                                        </p:attrNameLst>
                                      </p:cBhvr>
                                      <p:to>
                                        <p:strVal val="visible"/>
                                      </p:to>
                                    </p:set>
                                    <p:animEffect transition="in" filter="fade">
                                      <p:cBhvr>
                                        <p:cTn dur="1000"/>
                                        <p:tgtEl>
                                          <p:spTgt spid="193"/>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94"/>
                                        </p:tgtEl>
                                        <p:attrNameLst>
                                          <p:attrName>style.visibility</p:attrName>
                                        </p:attrNameLst>
                                      </p:cBhvr>
                                      <p:to>
                                        <p:strVal val="visible"/>
                                      </p:to>
                                    </p:set>
                                    <p:animEffect transition="in" filter="fade">
                                      <p:cBhvr>
                                        <p:cTn dur="1000"/>
                                        <p:tgtEl>
                                          <p:spTgt spid="194"/>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95"/>
                                        </p:tgtEl>
                                        <p:attrNameLst>
                                          <p:attrName>style.visibility</p:attrName>
                                        </p:attrNameLst>
                                      </p:cBhvr>
                                      <p:to>
                                        <p:strVal val="visible"/>
                                      </p:to>
                                    </p:set>
                                    <p:animEffect transition="in" filter="fade">
                                      <p:cBhvr>
                                        <p:cTn dur="1000"/>
                                        <p:tgtEl>
                                          <p:spTgt spid="19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9" name="Shape 199"/>
        <p:cNvGrpSpPr/>
        <p:nvPr/>
      </p:nvGrpSpPr>
      <p:grpSpPr>
        <a:xfrm>
          <a:off y="0" x="0"/>
          <a:ext cy="0" cx="0"/>
          <a:chOff y="0" x="0"/>
          <a:chExt cy="0" cx="0"/>
        </a:xfrm>
      </p:grpSpPr>
      <p:sp>
        <p:nvSpPr>
          <p:cNvPr id="200" name="Shape 200"/>
          <p:cNvSpPr txBox="1"/>
          <p:nvPr>
            <p:ph type="title"/>
          </p:nvPr>
        </p:nvSpPr>
        <p:spPr>
          <a:xfrm>
            <a:off y="260350" x="457200"/>
            <a:ext cy="720599" cx="8291399"/>
          </a:xfrm>
          <a:prstGeom prst="rect">
            <a:avLst/>
          </a:prstGeom>
        </p:spPr>
        <p:txBody>
          <a:bodyPr bIns="91425" rIns="91425" lIns="91425" tIns="91425" anchor="ctr" anchorCtr="0">
            <a:noAutofit/>
          </a:bodyPr>
          <a:lstStyle/>
          <a:p>
            <a:pPr rtl="0">
              <a:spcBef>
                <a:spcPts val="0"/>
              </a:spcBef>
              <a:buNone/>
            </a:pPr>
            <a:r>
              <a:rPr b="1" sz="4400" lang="en-US">
                <a:solidFill>
                  <a:srgbClr val="FFFFFF"/>
                </a:solidFill>
                <a:latin typeface="Trebuchet MS"/>
                <a:ea typeface="Trebuchet MS"/>
                <a:cs typeface="Trebuchet MS"/>
                <a:sym typeface="Trebuchet MS"/>
              </a:rPr>
              <a:t>Discipline as motivation</a:t>
            </a:r>
          </a:p>
        </p:txBody>
      </p:sp>
      <p:sp>
        <p:nvSpPr>
          <p:cNvPr id="201" name="Shape 201"/>
          <p:cNvSpPr txBox="1"/>
          <p:nvPr/>
        </p:nvSpPr>
        <p:spPr>
          <a:xfrm>
            <a:off y="1688575" x="417400"/>
            <a:ext cy="595200" cx="87753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Teach students to impose limits on themselves.</a:t>
            </a:r>
          </a:p>
        </p:txBody>
      </p:sp>
      <p:sp>
        <p:nvSpPr>
          <p:cNvPr id="202" name="Shape 202"/>
          <p:cNvSpPr txBox="1"/>
          <p:nvPr/>
        </p:nvSpPr>
        <p:spPr>
          <a:xfrm>
            <a:off y="2603397" x="457200"/>
            <a:ext cy="595200"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Ask the tough questions.</a:t>
            </a:r>
          </a:p>
        </p:txBody>
      </p:sp>
      <p:sp>
        <p:nvSpPr>
          <p:cNvPr id="203" name="Shape 203"/>
          <p:cNvSpPr txBox="1"/>
          <p:nvPr/>
        </p:nvSpPr>
        <p:spPr>
          <a:xfrm>
            <a:off y="3382315" x="417400"/>
            <a:ext cy="5828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Work on breaking the will without crushing the spirit.</a:t>
            </a:r>
          </a:p>
        </p:txBody>
      </p:sp>
      <p:sp>
        <p:nvSpPr>
          <p:cNvPr id="204" name="Shape 204"/>
          <p:cNvSpPr txBox="1"/>
          <p:nvPr/>
        </p:nvSpPr>
        <p:spPr>
          <a:xfrm>
            <a:off y="4406890" x="3460150"/>
            <a:ext cy="5828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Encourage accountability.</a:t>
            </a:r>
          </a:p>
        </p:txBody>
      </p:sp>
      <p:sp>
        <p:nvSpPr>
          <p:cNvPr id="205" name="Shape 205"/>
          <p:cNvSpPr txBox="1"/>
          <p:nvPr/>
        </p:nvSpPr>
        <p:spPr>
          <a:xfrm>
            <a:off y="5323641" x="3412325"/>
            <a:ext cy="5828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Critique everything. </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201"/>
                                        </p:tgtEl>
                                        <p:attrNameLst>
                                          <p:attrName>style.visibility</p:attrName>
                                        </p:attrNameLst>
                                      </p:cBhvr>
                                      <p:to>
                                        <p:strVal val="visible"/>
                                      </p:to>
                                    </p:set>
                                    <p:animEffect transition="in" filter="fade">
                                      <p:cBhvr>
                                        <p:cTn dur="1000"/>
                                        <p:tgtEl>
                                          <p:spTgt spid="201"/>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202"/>
                                        </p:tgtEl>
                                        <p:attrNameLst>
                                          <p:attrName>style.visibility</p:attrName>
                                        </p:attrNameLst>
                                      </p:cBhvr>
                                      <p:to>
                                        <p:strVal val="visible"/>
                                      </p:to>
                                    </p:set>
                                    <p:animEffect transition="in" filter="fade">
                                      <p:cBhvr>
                                        <p:cTn dur="1000"/>
                                        <p:tgtEl>
                                          <p:spTgt spid="202"/>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203"/>
                                        </p:tgtEl>
                                        <p:attrNameLst>
                                          <p:attrName>style.visibility</p:attrName>
                                        </p:attrNameLst>
                                      </p:cBhvr>
                                      <p:to>
                                        <p:strVal val="visible"/>
                                      </p:to>
                                    </p:set>
                                    <p:animEffect transition="in" filter="fade">
                                      <p:cBhvr>
                                        <p:cTn dur="1000"/>
                                        <p:tgtEl>
                                          <p:spTgt spid="203"/>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204"/>
                                        </p:tgtEl>
                                        <p:attrNameLst>
                                          <p:attrName>style.visibility</p:attrName>
                                        </p:attrNameLst>
                                      </p:cBhvr>
                                      <p:to>
                                        <p:strVal val="visible"/>
                                      </p:to>
                                    </p:set>
                                    <p:animEffect transition="in" filter="fade">
                                      <p:cBhvr>
                                        <p:cTn dur="1000"/>
                                        <p:tgtEl>
                                          <p:spTgt spid="204"/>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205"/>
                                        </p:tgtEl>
                                        <p:attrNameLst>
                                          <p:attrName>style.visibility</p:attrName>
                                        </p:attrNameLst>
                                      </p:cBhvr>
                                      <p:to>
                                        <p:strVal val="visible"/>
                                      </p:to>
                                    </p:set>
                                    <p:animEffect transition="in" filter="fade">
                                      <p:cBhvr>
                                        <p:cTn dur="1000"/>
                                        <p:tgtEl>
                                          <p:spTgt spid="20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9" name="Shape 209"/>
        <p:cNvGrpSpPr/>
        <p:nvPr/>
      </p:nvGrpSpPr>
      <p:grpSpPr>
        <a:xfrm>
          <a:off y="0" x="0"/>
          <a:ext cy="0" cx="0"/>
          <a:chOff y="0" x="0"/>
          <a:chExt cy="0" cx="0"/>
        </a:xfrm>
      </p:grpSpPr>
      <p:sp>
        <p:nvSpPr>
          <p:cNvPr id="210" name="Shape 210"/>
          <p:cNvSpPr txBox="1"/>
          <p:nvPr>
            <p:ph type="title"/>
          </p:nvPr>
        </p:nvSpPr>
        <p:spPr>
          <a:xfrm>
            <a:off y="260350" x="457200"/>
            <a:ext cy="720599" cx="8291399"/>
          </a:xfrm>
          <a:prstGeom prst="rect">
            <a:avLst/>
          </a:prstGeom>
        </p:spPr>
        <p:txBody>
          <a:bodyPr bIns="91425" rIns="91425" lIns="91425" tIns="91425" anchor="ctr" anchorCtr="0">
            <a:noAutofit/>
          </a:bodyPr>
          <a:lstStyle/>
          <a:p>
            <a:pPr rtl="0">
              <a:spcBef>
                <a:spcPts val="0"/>
              </a:spcBef>
              <a:buNone/>
            </a:pPr>
            <a:r>
              <a:rPr b="1" sz="4400" lang="en-US">
                <a:solidFill>
                  <a:srgbClr val="FFFFFF"/>
                </a:solidFill>
                <a:latin typeface="Trebuchet MS"/>
                <a:ea typeface="Trebuchet MS"/>
                <a:cs typeface="Trebuchet MS"/>
                <a:sym typeface="Trebuchet MS"/>
              </a:rPr>
              <a:t>Human Etch-a-Sketch</a:t>
            </a:r>
          </a:p>
        </p:txBody>
      </p:sp>
      <p:sp>
        <p:nvSpPr>
          <p:cNvPr id="211" name="Shape 211"/>
          <p:cNvSpPr txBox="1"/>
          <p:nvPr/>
        </p:nvSpPr>
        <p:spPr>
          <a:xfrm>
            <a:off y="1191050" x="3314700"/>
            <a:ext cy="4904399" cx="5600699"/>
          </a:xfrm>
          <a:prstGeom prst="rect">
            <a:avLst/>
          </a:prstGeom>
          <a:noFill/>
          <a:ln>
            <a:noFill/>
          </a:ln>
        </p:spPr>
        <p:txBody>
          <a:bodyPr bIns="91425" rIns="91425" lIns="91425" tIns="91425" anchor="t" anchorCtr="0">
            <a:noAutofit/>
          </a:bodyPr>
          <a:lstStyle/>
          <a:p>
            <a:pPr rtl="0" lvl="0">
              <a:lnSpc>
                <a:spcPct val="115000"/>
              </a:lnSpc>
              <a:spcBef>
                <a:spcPts val="1100"/>
              </a:spcBef>
              <a:spcAft>
                <a:spcPts val="200"/>
              </a:spcAft>
              <a:buNone/>
            </a:pPr>
            <a:r>
              <a:rPr b="1" sz="1800" lang="en-US">
                <a:solidFill>
                  <a:schemeClr val="lt2"/>
                </a:solidFill>
                <a:latin typeface="Trebuchet MS"/>
                <a:ea typeface="Trebuchet MS"/>
                <a:cs typeface="Trebuchet MS"/>
                <a:sym typeface="Trebuchet MS"/>
              </a:rPr>
              <a:t>Procedure          	</a:t>
            </a:r>
          </a:p>
          <a:p>
            <a:pPr rtl="0" lvl="0">
              <a:lnSpc>
                <a:spcPct val="115000"/>
              </a:lnSpc>
              <a:spcBef>
                <a:spcPts val="0"/>
              </a:spcBef>
              <a:buNone/>
            </a:pPr>
            <a:r>
              <a:rPr sz="1800" lang="en-US">
                <a:solidFill>
                  <a:schemeClr val="lt2"/>
                </a:solidFill>
                <a:latin typeface="Trebuchet MS"/>
                <a:ea typeface="Trebuchet MS"/>
                <a:cs typeface="Trebuchet MS"/>
                <a:sym typeface="Trebuchet MS"/>
              </a:rPr>
              <a:t>1.    Get into pairs.</a:t>
            </a:r>
          </a:p>
          <a:p>
            <a:pPr rtl="0" lvl="0">
              <a:lnSpc>
                <a:spcPct val="115000"/>
              </a:lnSpc>
              <a:spcBef>
                <a:spcPts val="0"/>
              </a:spcBef>
              <a:buNone/>
            </a:pPr>
            <a:r>
              <a:rPr sz="1800" lang="en-US">
                <a:solidFill>
                  <a:schemeClr val="lt2"/>
                </a:solidFill>
                <a:latin typeface="Trebuchet MS"/>
                <a:ea typeface="Trebuchet MS"/>
                <a:cs typeface="Trebuchet MS"/>
                <a:sym typeface="Trebuchet MS"/>
              </a:rPr>
              <a:t>2.    Decide which person in the pair is the person to draw, and which person will be holding the pen.</a:t>
            </a:r>
          </a:p>
          <a:p>
            <a:pPr rtl="0" lvl="0">
              <a:lnSpc>
                <a:spcPct val="115000"/>
              </a:lnSpc>
              <a:spcBef>
                <a:spcPts val="0"/>
              </a:spcBef>
              <a:buNone/>
            </a:pPr>
            <a:r>
              <a:rPr sz="1800" lang="en-US">
                <a:solidFill>
                  <a:schemeClr val="lt2"/>
                </a:solidFill>
                <a:latin typeface="Trebuchet MS"/>
                <a:ea typeface="Trebuchet MS"/>
                <a:cs typeface="Trebuchet MS"/>
                <a:sym typeface="Trebuchet MS"/>
              </a:rPr>
              <a:t>3.    The person with the pen holds it above the paper, point down.  This person also closes his or her eyes.</a:t>
            </a:r>
          </a:p>
          <a:p>
            <a:pPr rtl="0" lvl="0">
              <a:lnSpc>
                <a:spcPct val="115000"/>
              </a:lnSpc>
              <a:spcBef>
                <a:spcPts val="0"/>
              </a:spcBef>
              <a:buNone/>
            </a:pPr>
            <a:r>
              <a:rPr sz="1800" lang="en-US">
                <a:solidFill>
                  <a:schemeClr val="lt2"/>
                </a:solidFill>
                <a:latin typeface="Trebuchet MS"/>
                <a:ea typeface="Trebuchet MS"/>
                <a:cs typeface="Trebuchet MS"/>
                <a:sym typeface="Trebuchet MS"/>
              </a:rPr>
              <a:t>4.    The person who is drawing holds the paper under the pen and decides what to draw. </a:t>
            </a:r>
          </a:p>
          <a:p>
            <a:pPr rtl="0" lvl="0">
              <a:lnSpc>
                <a:spcPct val="115000"/>
              </a:lnSpc>
              <a:spcBef>
                <a:spcPts val="0"/>
              </a:spcBef>
              <a:buNone/>
            </a:pPr>
            <a:r>
              <a:rPr sz="1800" lang="en-US">
                <a:solidFill>
                  <a:schemeClr val="lt2"/>
                </a:solidFill>
                <a:latin typeface="Trebuchet MS"/>
                <a:ea typeface="Trebuchet MS"/>
                <a:cs typeface="Trebuchet MS"/>
                <a:sym typeface="Trebuchet MS"/>
              </a:rPr>
              <a:t>5.    The drawing person gives only two commands to the pen- holder: “Up”, or “down.”  In this way, the pen-holder either puts the pen on the paper (“down”) or lifts it up off the paper (“up”).</a:t>
            </a:r>
          </a:p>
          <a:p>
            <a:pPr rtl="0" lvl="0">
              <a:lnSpc>
                <a:spcPct val="115000"/>
              </a:lnSpc>
              <a:spcBef>
                <a:spcPts val="0"/>
              </a:spcBef>
              <a:buNone/>
            </a:pPr>
            <a:r>
              <a:rPr sz="1800" lang="en-US">
                <a:solidFill>
                  <a:schemeClr val="lt2"/>
                </a:solidFill>
                <a:latin typeface="Trebuchet MS"/>
                <a:ea typeface="Trebuchet MS"/>
                <a:cs typeface="Trebuchet MS"/>
                <a:sym typeface="Trebuchet MS"/>
              </a:rPr>
              <a:t>6.    The drawing person then moves the paper around to create the picture.</a:t>
            </a:r>
          </a:p>
          <a:p>
            <a:pPr rtl="0" lvl="0">
              <a:lnSpc>
                <a:spcPct val="115000"/>
              </a:lnSpc>
              <a:spcBef>
                <a:spcPts val="0"/>
              </a:spcBef>
              <a:buNone/>
            </a:pPr>
            <a:r>
              <a:rPr sz="1800" lang="en-US">
                <a:solidFill>
                  <a:schemeClr val="lt2"/>
                </a:solidFill>
                <a:latin typeface="Trebuchet MS"/>
                <a:ea typeface="Trebuchet MS"/>
                <a:cs typeface="Trebuchet MS"/>
                <a:sym typeface="Trebuchet MS"/>
              </a:rPr>
              <a:t>7.    Switch roles and do it again.</a:t>
            </a:r>
          </a:p>
          <a:p>
            <a:pPr rtl="0" lvl="0">
              <a:lnSpc>
                <a:spcPct val="115000"/>
              </a:lnSpc>
              <a:spcBef>
                <a:spcPts val="0"/>
              </a:spcBef>
              <a:buNone/>
            </a:pPr>
            <a:r>
              <a:rPr sz="1800" lang="en-US">
                <a:solidFill>
                  <a:schemeClr val="lt2"/>
                </a:solidFill>
                <a:latin typeface="Trebuchet MS"/>
                <a:ea typeface="Trebuchet MS"/>
                <a:cs typeface="Trebuchet MS"/>
                <a:sym typeface="Trebuchet MS"/>
              </a:rPr>
              <a:t> </a:t>
            </a:r>
          </a:p>
          <a:p>
            <a:pPr rtl="0" lvl="0">
              <a:spcBef>
                <a:spcPts val="0"/>
              </a:spcBef>
              <a:buNone/>
            </a:pPr>
            <a:r>
              <a:t/>
            </a:r>
            <a:endParaRPr sz="1800">
              <a:solidFill>
                <a:schemeClr val="lt2"/>
              </a:solidFill>
              <a:latin typeface="Trebuchet MS"/>
              <a:ea typeface="Trebuchet MS"/>
              <a:cs typeface="Trebuchet MS"/>
              <a:sym typeface="Trebuchet MS"/>
            </a:endParaRP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211"/>
                                        </p:tgtEl>
                                        <p:attrNameLst>
                                          <p:attrName>style.visibility</p:attrName>
                                        </p:attrNameLst>
                                      </p:cBhvr>
                                      <p:to>
                                        <p:strVal val="visible"/>
                                      </p:to>
                                    </p:set>
                                    <p:animEffect transition="in" filter="fade">
                                      <p:cBhvr>
                                        <p:cTn dur="1000"/>
                                        <p:tgtEl>
                                          <p:spTgt spid="21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5" name="Shape 215"/>
        <p:cNvGrpSpPr/>
        <p:nvPr/>
      </p:nvGrpSpPr>
      <p:grpSpPr>
        <a:xfrm>
          <a:off y="0" x="0"/>
          <a:ext cy="0" cx="0"/>
          <a:chOff y="0" x="0"/>
          <a:chExt cy="0" cx="0"/>
        </a:xfrm>
      </p:grpSpPr>
      <p:sp>
        <p:nvSpPr>
          <p:cNvPr id="216" name="Shape 216"/>
          <p:cNvSpPr txBox="1"/>
          <p:nvPr>
            <p:ph type="title"/>
          </p:nvPr>
        </p:nvSpPr>
        <p:spPr>
          <a:xfrm>
            <a:off y="260350" x="457200"/>
            <a:ext cy="720599" cx="8291399"/>
          </a:xfrm>
          <a:prstGeom prst="rect">
            <a:avLst/>
          </a:prstGeom>
        </p:spPr>
        <p:txBody>
          <a:bodyPr bIns="91425" rIns="91425" lIns="91425" tIns="91425" anchor="ctr" anchorCtr="0">
            <a:noAutofit/>
          </a:bodyPr>
          <a:lstStyle/>
          <a:p>
            <a:pPr rtl="0">
              <a:spcBef>
                <a:spcPts val="0"/>
              </a:spcBef>
              <a:buNone/>
            </a:pPr>
            <a:r>
              <a:rPr b="1" sz="4400" lang="en-US">
                <a:solidFill>
                  <a:srgbClr val="FFFFFF"/>
                </a:solidFill>
                <a:latin typeface="Trebuchet MS"/>
                <a:ea typeface="Trebuchet MS"/>
                <a:cs typeface="Trebuchet MS"/>
                <a:sym typeface="Trebuchet MS"/>
              </a:rPr>
              <a:t>Your turn!</a:t>
            </a:r>
          </a:p>
        </p:txBody>
      </p:sp>
      <p:sp>
        <p:nvSpPr>
          <p:cNvPr id="217" name="Shape 217"/>
          <p:cNvSpPr txBox="1"/>
          <p:nvPr/>
        </p:nvSpPr>
        <p:spPr>
          <a:xfrm>
            <a:off y="1239776" x="1605750"/>
            <a:ext cy="4276500" cx="8229600"/>
          </a:xfrm>
          <a:prstGeom prst="rect">
            <a:avLst/>
          </a:prstGeom>
          <a:noFill/>
          <a:ln>
            <a:noFill/>
          </a:ln>
        </p:spPr>
        <p:txBody>
          <a:bodyPr bIns="91425" rIns="91425" lIns="91425" tIns="91425" anchor="t" anchorCtr="0">
            <a:noAutofit/>
          </a:bodyPr>
          <a:lstStyle/>
          <a:p>
            <a:pPr rtl="0" lvl="0">
              <a:lnSpc>
                <a:spcPct val="115000"/>
              </a:lnSpc>
              <a:spcBef>
                <a:spcPts val="0"/>
              </a:spcBef>
              <a:buNone/>
            </a:pPr>
            <a:r>
              <a:rPr sz="3000" lang="en-US" i="1">
                <a:solidFill>
                  <a:schemeClr val="lt2"/>
                </a:solidFill>
                <a:latin typeface="Trebuchet MS"/>
                <a:ea typeface="Trebuchet MS"/>
                <a:cs typeface="Trebuchet MS"/>
                <a:sym typeface="Trebuchet MS"/>
              </a:rPr>
              <a:t>         </a:t>
            </a:r>
            <a:r>
              <a:rPr b="1" sz="3000" lang="en-US">
                <a:solidFill>
                  <a:schemeClr val="lt2"/>
                </a:solidFill>
                <a:latin typeface="Trebuchet MS"/>
                <a:ea typeface="Trebuchet MS"/>
                <a:cs typeface="Trebuchet MS"/>
                <a:sym typeface="Trebuchet MS"/>
              </a:rPr>
              <a:t>Get in groups of </a:t>
            </a:r>
            <a:r>
              <a:rPr b="1" sz="3600" lang="en-US">
                <a:solidFill>
                  <a:schemeClr val="lt2"/>
                </a:solidFill>
                <a:latin typeface="Trebuchet MS"/>
                <a:ea typeface="Trebuchet MS"/>
                <a:cs typeface="Trebuchet MS"/>
                <a:sym typeface="Trebuchet MS"/>
              </a:rPr>
              <a:t>3 </a:t>
            </a:r>
            <a:r>
              <a:rPr b="1" sz="3000" lang="en-US">
                <a:solidFill>
                  <a:schemeClr val="lt2"/>
                </a:solidFill>
                <a:latin typeface="Trebuchet MS"/>
                <a:ea typeface="Trebuchet MS"/>
                <a:cs typeface="Trebuchet MS"/>
                <a:sym typeface="Trebuchet MS"/>
              </a:rPr>
              <a:t>and brainstorm </a:t>
            </a:r>
          </a:p>
          <a:p>
            <a:pPr algn="ctr" rtl="0" lvl="0">
              <a:lnSpc>
                <a:spcPct val="115000"/>
              </a:lnSpc>
              <a:spcBef>
                <a:spcPts val="0"/>
              </a:spcBef>
              <a:buNone/>
            </a:pPr>
            <a:r>
              <a:rPr b="1" sz="3600" lang="en-US" i="1">
                <a:solidFill>
                  <a:schemeClr val="lt2"/>
                </a:solidFill>
                <a:latin typeface="Trebuchet MS"/>
                <a:ea typeface="Trebuchet MS"/>
                <a:cs typeface="Trebuchet MS"/>
                <a:sym typeface="Trebuchet MS"/>
              </a:rPr>
              <a:t>3</a:t>
            </a:r>
            <a:r>
              <a:rPr sz="3000" lang="en-US" i="1">
                <a:solidFill>
                  <a:schemeClr val="lt2"/>
                </a:solidFill>
                <a:latin typeface="Trebuchet MS"/>
                <a:ea typeface="Trebuchet MS"/>
                <a:cs typeface="Trebuchet MS"/>
                <a:sym typeface="Trebuchet MS"/>
              </a:rPr>
              <a:t> </a:t>
            </a:r>
            <a:r>
              <a:rPr u="sng" sz="3000" lang="en-US" i="1">
                <a:solidFill>
                  <a:schemeClr val="lt2"/>
                </a:solidFill>
                <a:latin typeface="Trebuchet MS"/>
                <a:ea typeface="Trebuchet MS"/>
                <a:cs typeface="Trebuchet MS"/>
                <a:sym typeface="Trebuchet MS"/>
              </a:rPr>
              <a:t>choices you will make this fall</a:t>
            </a:r>
            <a:r>
              <a:rPr sz="3000" lang="en-US" i="1">
                <a:solidFill>
                  <a:schemeClr val="lt2"/>
                </a:solidFill>
                <a:latin typeface="Trebuchet MS"/>
                <a:ea typeface="Trebuchet MS"/>
                <a:cs typeface="Trebuchet MS"/>
                <a:sym typeface="Trebuchet MS"/>
              </a:rPr>
              <a:t>, </a:t>
            </a:r>
          </a:p>
          <a:p>
            <a:pPr algn="ctr" rtl="0" lvl="0">
              <a:lnSpc>
                <a:spcPct val="115000"/>
              </a:lnSpc>
              <a:spcBef>
                <a:spcPts val="0"/>
              </a:spcBef>
              <a:buNone/>
            </a:pPr>
            <a:r>
              <a:rPr b="1" sz="3600" lang="en-US" i="1">
                <a:solidFill>
                  <a:schemeClr val="lt2"/>
                </a:solidFill>
                <a:latin typeface="Trebuchet MS"/>
                <a:ea typeface="Trebuchet MS"/>
                <a:cs typeface="Trebuchet MS"/>
                <a:sym typeface="Trebuchet MS"/>
              </a:rPr>
              <a:t>3</a:t>
            </a:r>
            <a:r>
              <a:rPr sz="3600" lang="en-US" i="1">
                <a:solidFill>
                  <a:schemeClr val="lt2"/>
                </a:solidFill>
                <a:latin typeface="Trebuchet MS"/>
                <a:ea typeface="Trebuchet MS"/>
                <a:cs typeface="Trebuchet MS"/>
                <a:sym typeface="Trebuchet MS"/>
              </a:rPr>
              <a:t> </a:t>
            </a:r>
            <a:r>
              <a:rPr u="sng" sz="3000" lang="en-US" i="1">
                <a:solidFill>
                  <a:schemeClr val="lt2"/>
                </a:solidFill>
                <a:latin typeface="Trebuchet MS"/>
                <a:ea typeface="Trebuchet MS"/>
                <a:cs typeface="Trebuchet MS"/>
                <a:sym typeface="Trebuchet MS"/>
              </a:rPr>
              <a:t>ways to "be there"</a:t>
            </a:r>
            <a:r>
              <a:rPr sz="3000" lang="en-US" i="1">
                <a:solidFill>
                  <a:schemeClr val="lt2"/>
                </a:solidFill>
                <a:latin typeface="Trebuchet MS"/>
                <a:ea typeface="Trebuchet MS"/>
                <a:cs typeface="Trebuchet MS"/>
                <a:sym typeface="Trebuchet MS"/>
              </a:rPr>
              <a:t>,</a:t>
            </a:r>
          </a:p>
          <a:p>
            <a:pPr algn="ctr" rtl="0" lvl="0">
              <a:lnSpc>
                <a:spcPct val="115000"/>
              </a:lnSpc>
              <a:spcBef>
                <a:spcPts val="0"/>
              </a:spcBef>
              <a:buNone/>
            </a:pPr>
            <a:r>
              <a:rPr b="1" sz="3600" lang="en-US" i="1">
                <a:solidFill>
                  <a:schemeClr val="lt2"/>
                </a:solidFill>
                <a:latin typeface="Trebuchet MS"/>
                <a:ea typeface="Trebuchet MS"/>
                <a:cs typeface="Trebuchet MS"/>
                <a:sym typeface="Trebuchet MS"/>
              </a:rPr>
              <a:t>3</a:t>
            </a:r>
            <a:r>
              <a:rPr sz="3000" lang="en-US" i="1">
                <a:solidFill>
                  <a:schemeClr val="lt2"/>
                </a:solidFill>
                <a:latin typeface="Trebuchet MS"/>
                <a:ea typeface="Trebuchet MS"/>
                <a:cs typeface="Trebuchet MS"/>
                <a:sym typeface="Trebuchet MS"/>
              </a:rPr>
              <a:t> </a:t>
            </a:r>
            <a:r>
              <a:rPr u="sng" sz="3000" lang="en-US" i="1">
                <a:solidFill>
                  <a:schemeClr val="lt2"/>
                </a:solidFill>
                <a:latin typeface="Trebuchet MS"/>
                <a:ea typeface="Trebuchet MS"/>
                <a:cs typeface="Trebuchet MS"/>
                <a:sym typeface="Trebuchet MS"/>
              </a:rPr>
              <a:t>ways you will provide</a:t>
            </a:r>
            <a:r>
              <a:rPr sz="3000" lang="en-US" i="1">
                <a:solidFill>
                  <a:schemeClr val="lt2"/>
                </a:solidFill>
                <a:latin typeface="Trebuchet MS"/>
                <a:ea typeface="Trebuchet MS"/>
                <a:cs typeface="Trebuchet MS"/>
                <a:sym typeface="Trebuchet MS"/>
              </a:rPr>
              <a:t>, </a:t>
            </a:r>
          </a:p>
          <a:p>
            <a:pPr algn="ctr" rtl="0" lvl="0">
              <a:lnSpc>
                <a:spcPct val="115000"/>
              </a:lnSpc>
              <a:spcBef>
                <a:spcPts val="0"/>
              </a:spcBef>
              <a:buNone/>
            </a:pPr>
            <a:r>
              <a:rPr b="1" sz="3600" lang="en-US" i="1">
                <a:solidFill>
                  <a:schemeClr val="lt2"/>
                </a:solidFill>
                <a:latin typeface="Trebuchet MS"/>
                <a:ea typeface="Trebuchet MS"/>
                <a:cs typeface="Trebuchet MS"/>
                <a:sym typeface="Trebuchet MS"/>
              </a:rPr>
              <a:t>3</a:t>
            </a:r>
            <a:r>
              <a:rPr sz="3600" lang="en-US" i="1">
                <a:solidFill>
                  <a:schemeClr val="lt2"/>
                </a:solidFill>
                <a:latin typeface="Trebuchet MS"/>
                <a:ea typeface="Trebuchet MS"/>
                <a:cs typeface="Trebuchet MS"/>
                <a:sym typeface="Trebuchet MS"/>
              </a:rPr>
              <a:t> </a:t>
            </a:r>
            <a:r>
              <a:rPr u="sng" sz="3000" lang="en-US" i="1">
                <a:solidFill>
                  <a:schemeClr val="lt2"/>
                </a:solidFill>
                <a:latin typeface="Trebuchet MS"/>
                <a:ea typeface="Trebuchet MS"/>
                <a:cs typeface="Trebuchet MS"/>
                <a:sym typeface="Trebuchet MS"/>
              </a:rPr>
              <a:t>ways you will listen</a:t>
            </a:r>
            <a:r>
              <a:rPr sz="3000" lang="en-US" i="1">
                <a:solidFill>
                  <a:schemeClr val="lt2"/>
                </a:solidFill>
                <a:latin typeface="Trebuchet MS"/>
                <a:ea typeface="Trebuchet MS"/>
                <a:cs typeface="Trebuchet MS"/>
                <a:sym typeface="Trebuchet MS"/>
              </a:rPr>
              <a:t>, </a:t>
            </a:r>
          </a:p>
          <a:p>
            <a:pPr algn="ctr" rtl="0" lvl="0">
              <a:lnSpc>
                <a:spcPct val="115000"/>
              </a:lnSpc>
              <a:spcBef>
                <a:spcPts val="0"/>
              </a:spcBef>
              <a:buNone/>
            </a:pPr>
            <a:r>
              <a:rPr b="1" sz="3600" lang="en-US" i="1">
                <a:solidFill>
                  <a:schemeClr val="lt2"/>
                </a:solidFill>
                <a:latin typeface="Trebuchet MS"/>
                <a:ea typeface="Trebuchet MS"/>
                <a:cs typeface="Trebuchet MS"/>
                <a:sym typeface="Trebuchet MS"/>
              </a:rPr>
              <a:t>3</a:t>
            </a:r>
            <a:r>
              <a:rPr sz="3000" lang="en-US" i="1">
                <a:solidFill>
                  <a:schemeClr val="lt2"/>
                </a:solidFill>
                <a:latin typeface="Trebuchet MS"/>
                <a:ea typeface="Trebuchet MS"/>
                <a:cs typeface="Trebuchet MS"/>
                <a:sym typeface="Trebuchet MS"/>
              </a:rPr>
              <a:t> </a:t>
            </a:r>
            <a:r>
              <a:rPr u="sng" sz="3000" lang="en-US" i="1">
                <a:solidFill>
                  <a:schemeClr val="lt2"/>
                </a:solidFill>
                <a:latin typeface="Trebuchet MS"/>
                <a:ea typeface="Trebuchet MS"/>
                <a:cs typeface="Trebuchet MS"/>
                <a:sym typeface="Trebuchet MS"/>
              </a:rPr>
              <a:t>leadership ideas to share</a:t>
            </a:r>
            <a:r>
              <a:rPr sz="3000" lang="en-US" i="1">
                <a:solidFill>
                  <a:schemeClr val="lt2"/>
                </a:solidFill>
                <a:latin typeface="Trebuchet MS"/>
                <a:ea typeface="Trebuchet MS"/>
                <a:cs typeface="Trebuchet MS"/>
                <a:sym typeface="Trebuchet MS"/>
              </a:rPr>
              <a:t>, and </a:t>
            </a:r>
          </a:p>
          <a:p>
            <a:pPr algn="ctr" rtl="0" lvl="0">
              <a:lnSpc>
                <a:spcPct val="115000"/>
              </a:lnSpc>
              <a:spcBef>
                <a:spcPts val="0"/>
              </a:spcBef>
              <a:buNone/>
            </a:pPr>
            <a:r>
              <a:rPr b="1" sz="3600" lang="en-US" i="1">
                <a:solidFill>
                  <a:schemeClr val="lt2"/>
                </a:solidFill>
                <a:latin typeface="Trebuchet MS"/>
                <a:ea typeface="Trebuchet MS"/>
                <a:cs typeface="Trebuchet MS"/>
                <a:sym typeface="Trebuchet MS"/>
              </a:rPr>
              <a:t>3</a:t>
            </a:r>
            <a:r>
              <a:rPr sz="3600" lang="en-US" i="1">
                <a:solidFill>
                  <a:schemeClr val="lt2"/>
                </a:solidFill>
                <a:latin typeface="Trebuchet MS"/>
                <a:ea typeface="Trebuchet MS"/>
                <a:cs typeface="Trebuchet MS"/>
                <a:sym typeface="Trebuchet MS"/>
              </a:rPr>
              <a:t> </a:t>
            </a:r>
            <a:r>
              <a:rPr u="sng" sz="3000" lang="en-US" i="1">
                <a:solidFill>
                  <a:schemeClr val="lt2"/>
                </a:solidFill>
                <a:latin typeface="Trebuchet MS"/>
                <a:ea typeface="Trebuchet MS"/>
                <a:cs typeface="Trebuchet MS"/>
                <a:sym typeface="Trebuchet MS"/>
              </a:rPr>
              <a:t>ways you will challenge</a:t>
            </a:r>
            <a:r>
              <a:rPr sz="3000" lang="en-US" i="1">
                <a:solidFill>
                  <a:schemeClr val="lt2"/>
                </a:solidFill>
                <a:latin typeface="Trebuchet MS"/>
                <a:ea typeface="Trebuchet MS"/>
                <a:cs typeface="Trebuchet MS"/>
                <a:sym typeface="Trebuchet MS"/>
              </a:rPr>
              <a:t>.</a:t>
            </a:r>
          </a:p>
          <a:p>
            <a:pPr algn="ctr" rtl="0" lvl="0">
              <a:lnSpc>
                <a:spcPct val="115000"/>
              </a:lnSpc>
              <a:spcBef>
                <a:spcPts val="0"/>
              </a:spcBef>
              <a:buNone/>
            </a:pPr>
            <a:r>
              <a:rPr b="1" sz="3000" lang="en-US" i="1">
                <a:solidFill>
                  <a:schemeClr val="lt2"/>
                </a:solidFill>
                <a:latin typeface="Trebuchet MS"/>
                <a:ea typeface="Trebuchet MS"/>
                <a:cs typeface="Trebuchet MS"/>
                <a:sym typeface="Trebuchet MS"/>
              </a:rPr>
              <a:t>Be specific.</a:t>
            </a:r>
          </a:p>
          <a:p>
            <a:pPr rtl="0" lvl="0">
              <a:spcBef>
                <a:spcPts val="0"/>
              </a:spcBef>
              <a:buNone/>
            </a:pPr>
            <a:r>
              <a:t/>
            </a:r>
            <a:endParaRPr sz="3000">
              <a:solidFill>
                <a:schemeClr val="lt2"/>
              </a:solidFill>
              <a:latin typeface="Trebuchet MS"/>
              <a:ea typeface="Trebuchet MS"/>
              <a:cs typeface="Trebuchet MS"/>
              <a:sym typeface="Trebuchet MS"/>
            </a:endParaRP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217"/>
                                        </p:tgtEl>
                                        <p:attrNameLst>
                                          <p:attrName>style.visibility</p:attrName>
                                        </p:attrNameLst>
                                      </p:cBhvr>
                                      <p:to>
                                        <p:strVal val="visible"/>
                                      </p:to>
                                    </p:set>
                                    <p:animEffect transition="in" filter="fade">
                                      <p:cBhvr>
                                        <p:cTn dur="1000"/>
                                        <p:tgtEl>
                                          <p:spTgt spid="21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9" name="Shape 79"/>
        <p:cNvGrpSpPr/>
        <p:nvPr/>
      </p:nvGrpSpPr>
      <p:grpSpPr>
        <a:xfrm>
          <a:off y="0" x="0"/>
          <a:ext cy="0" cx="0"/>
          <a:chOff y="0" x="0"/>
          <a:chExt cy="0" cx="0"/>
        </a:xfrm>
      </p:grpSpPr>
      <p:sp>
        <p:nvSpPr>
          <p:cNvPr id="80" name="Shape 80"/>
          <p:cNvSpPr txBox="1"/>
          <p:nvPr>
            <p:ph type="title"/>
          </p:nvPr>
        </p:nvSpPr>
        <p:spPr>
          <a:xfrm>
            <a:off y="412750" x="457200"/>
            <a:ext cy="720599" cx="8291399"/>
          </a:xfrm>
          <a:prstGeom prst="rect">
            <a:avLst/>
          </a:prstGeom>
          <a:noFill/>
          <a:ln>
            <a:noFill/>
          </a:ln>
        </p:spPr>
        <p:txBody>
          <a:bodyPr bIns="45700" rIns="91425" lIns="91425" tIns="45700" anchor="ctr" anchorCtr="0">
            <a:noAutofit/>
          </a:bodyPr>
          <a:lstStyle/>
          <a:p>
            <a:pPr algn="ctr" rtl="0" lvl="0">
              <a:spcBef>
                <a:spcPts val="0"/>
              </a:spcBef>
              <a:buClr>
                <a:srgbClr val="000000"/>
              </a:buClr>
              <a:buSzPct val="30555"/>
              <a:buFont typeface="Arial"/>
              <a:buNone/>
            </a:pPr>
            <a:r>
              <a:rPr b="1" sz="3600" lang="en-US">
                <a:solidFill>
                  <a:schemeClr val="lt1"/>
                </a:solidFill>
                <a:latin typeface="Trebuchet MS"/>
                <a:ea typeface="Trebuchet MS"/>
                <a:cs typeface="Trebuchet MS"/>
                <a:sym typeface="Trebuchet MS"/>
              </a:rPr>
              <a:t>The power of the encouraging word</a:t>
            </a:r>
          </a:p>
          <a:p>
            <a:pPr algn="ctr" rtl="0" lvl="0" marR="0" indent="0" marL="0">
              <a:spcBef>
                <a:spcPts val="0"/>
              </a:spcBef>
              <a:spcAft>
                <a:spcPts val="0"/>
              </a:spcAft>
              <a:buNone/>
            </a:pPr>
            <a:r>
              <a:t/>
            </a:r>
            <a:endParaRPr sz="3600">
              <a:solidFill>
                <a:schemeClr val="lt1"/>
              </a:solidFill>
            </a:endParaRPr>
          </a:p>
        </p:txBody>
      </p:sp>
      <p:sp>
        <p:nvSpPr>
          <p:cNvPr id="81" name="Shape 81"/>
          <p:cNvSpPr txBox="1"/>
          <p:nvPr/>
        </p:nvSpPr>
        <p:spPr>
          <a:xfrm>
            <a:off y="2047900" x="540225"/>
            <a:ext cy="1905899" cx="8208299"/>
          </a:xfrm>
          <a:prstGeom prst="rect">
            <a:avLst/>
          </a:prstGeom>
          <a:noFill/>
          <a:ln>
            <a:noFill/>
          </a:ln>
        </p:spPr>
        <p:txBody>
          <a:bodyPr bIns="91425" rIns="91425" lIns="91425" tIns="91425" anchor="t" anchorCtr="0">
            <a:noAutofit/>
          </a:bodyPr>
          <a:lstStyle/>
          <a:p>
            <a:pPr algn="ctr" rtl="0">
              <a:spcBef>
                <a:spcPts val="0"/>
              </a:spcBef>
              <a:buNone/>
            </a:pPr>
            <a:r>
              <a:rPr sz="3600" lang="en-US" i="1">
                <a:solidFill>
                  <a:schemeClr val="lt2"/>
                </a:solidFill>
                <a:latin typeface="Trebuchet MS"/>
                <a:ea typeface="Trebuchet MS"/>
                <a:cs typeface="Trebuchet MS"/>
                <a:sym typeface="Trebuchet MS"/>
              </a:rPr>
              <a:t>"If you have words of kindness, praise or encouragement – speak them now to, and about, others. Listen to your heart and respond."</a:t>
            </a:r>
          </a:p>
          <a:p>
            <a:pPr>
              <a:spcBef>
                <a:spcPts val="0"/>
              </a:spcBef>
              <a:buNone/>
            </a:pPr>
            <a:r>
              <a:t/>
            </a:r>
            <a:endParaRPr sz="3600">
              <a:solidFill>
                <a:schemeClr val="lt2"/>
              </a:solidFill>
            </a:endParaRP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81"/>
                                        </p:tgtEl>
                                        <p:attrNameLst>
                                          <p:attrName>style.visibility</p:attrName>
                                        </p:attrNameLst>
                                      </p:cBhvr>
                                      <p:to>
                                        <p:strVal val="visible"/>
                                      </p:to>
                                    </p:set>
                                    <p:animEffect transition="in" filter="fade">
                                      <p:cBhvr>
                                        <p:cTn dur="1000"/>
                                        <p:tgtEl>
                                          <p:spTgt spid="8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6" name="Shape 86"/>
        <p:cNvGrpSpPr/>
        <p:nvPr/>
      </p:nvGrpSpPr>
      <p:grpSpPr>
        <a:xfrm>
          <a:off y="0" x="0"/>
          <a:ext cy="0" cx="0"/>
          <a:chOff y="0" x="0"/>
          <a:chExt cy="0" cx="0"/>
        </a:xfrm>
      </p:grpSpPr>
      <p:sp>
        <p:nvSpPr>
          <p:cNvPr id="87" name="Shape 87"/>
          <p:cNvSpPr txBox="1"/>
          <p:nvPr>
            <p:ph type="title"/>
          </p:nvPr>
        </p:nvSpPr>
        <p:spPr>
          <a:xfrm>
            <a:off y="488950" x="457200"/>
            <a:ext cy="720599" cx="8291399"/>
          </a:xfrm>
          <a:prstGeom prst="rect">
            <a:avLst/>
          </a:prstGeom>
          <a:noFill/>
          <a:ln>
            <a:noFill/>
          </a:ln>
        </p:spPr>
        <p:txBody>
          <a:bodyPr bIns="45700" rIns="91425" lIns="91425" tIns="45700" anchor="ctr" anchorCtr="0">
            <a:noAutofit/>
          </a:bodyPr>
          <a:lstStyle/>
          <a:p>
            <a:pPr rtl="0" lvl="0">
              <a:spcBef>
                <a:spcPts val="0"/>
              </a:spcBef>
              <a:buClr>
                <a:srgbClr val="000000"/>
              </a:buClr>
              <a:buSzPct val="25000"/>
              <a:buFont typeface="Arial"/>
              <a:buNone/>
            </a:pPr>
            <a:r>
              <a:rPr b="1" sz="4800" lang="en-US">
                <a:solidFill>
                  <a:srgbClr val="FFFFFF"/>
                </a:solidFill>
                <a:latin typeface="Trebuchet MS"/>
                <a:ea typeface="Trebuchet MS"/>
                <a:cs typeface="Trebuchet MS"/>
                <a:sym typeface="Trebuchet MS"/>
              </a:rPr>
              <a:t>Mentoring magic</a:t>
            </a:r>
          </a:p>
          <a:p>
            <a:pPr algn="l" rtl="0" lvl="0" marR="0" indent="0" marL="0">
              <a:lnSpc>
                <a:spcPct val="100000"/>
              </a:lnSpc>
              <a:spcBef>
                <a:spcPts val="0"/>
              </a:spcBef>
              <a:spcAft>
                <a:spcPts val="0"/>
              </a:spcAft>
              <a:buClr>
                <a:schemeClr val="lt1"/>
              </a:buClr>
              <a:buFont typeface="Arial"/>
              <a:buNone/>
            </a:pPr>
            <a:r>
              <a:t/>
            </a:r>
            <a:endParaRPr sz="4000">
              <a:solidFill>
                <a:srgbClr val="FFFFFF"/>
              </a:solidFill>
            </a:endParaRPr>
          </a:p>
        </p:txBody>
      </p:sp>
      <p:sp>
        <p:nvSpPr>
          <p:cNvPr id="88" name="Shape 88"/>
          <p:cNvSpPr txBox="1"/>
          <p:nvPr/>
        </p:nvSpPr>
        <p:spPr>
          <a:xfrm>
            <a:off y="1273866" x="3828350"/>
            <a:ext cy="557400" cx="8229600"/>
          </a:xfrm>
          <a:prstGeom prst="rect">
            <a:avLst/>
          </a:prstGeom>
          <a:noFill/>
          <a:ln>
            <a:noFill/>
          </a:ln>
        </p:spPr>
        <p:txBody>
          <a:bodyPr bIns="91425" rIns="91425" lIns="91425" tIns="91425" anchor="t" anchorCtr="0">
            <a:noAutofit/>
          </a:bodyPr>
          <a:lstStyle/>
          <a:p>
            <a:pPr rtl="0" lvl="0">
              <a:spcBef>
                <a:spcPts val="0"/>
              </a:spcBef>
              <a:buNone/>
            </a:pPr>
            <a:r>
              <a:rPr b="1" sz="4400" lang="en-US">
                <a:solidFill>
                  <a:schemeClr val="lt2"/>
                </a:solidFill>
                <a:latin typeface="Trebuchet MS"/>
                <a:ea typeface="Trebuchet MS"/>
                <a:cs typeface="Trebuchet MS"/>
                <a:sym typeface="Trebuchet MS"/>
              </a:rPr>
              <a:t>Choose.</a:t>
            </a:r>
          </a:p>
          <a:p>
            <a:pPr rtl="0" lvl="0">
              <a:spcBef>
                <a:spcPts val="0"/>
              </a:spcBef>
              <a:buNone/>
            </a:pPr>
            <a:r>
              <a:t/>
            </a:r>
            <a:endParaRPr b="1" sz="4400">
              <a:solidFill>
                <a:schemeClr val="lt2"/>
              </a:solidFill>
              <a:latin typeface="Trebuchet MS"/>
              <a:ea typeface="Trebuchet MS"/>
              <a:cs typeface="Trebuchet MS"/>
              <a:sym typeface="Trebuchet MS"/>
            </a:endParaRPr>
          </a:p>
          <a:p>
            <a:pPr rtl="0" lvl="0">
              <a:spcBef>
                <a:spcPts val="0"/>
              </a:spcBef>
              <a:buNone/>
            </a:pPr>
            <a:r>
              <a:t/>
            </a:r>
            <a:endParaRPr sz="3200">
              <a:solidFill>
                <a:schemeClr val="lt2"/>
              </a:solidFill>
              <a:latin typeface="Trebuchet MS"/>
              <a:ea typeface="Trebuchet MS"/>
              <a:cs typeface="Trebuchet MS"/>
              <a:sym typeface="Trebuchet MS"/>
            </a:endParaRPr>
          </a:p>
        </p:txBody>
      </p:sp>
      <p:sp>
        <p:nvSpPr>
          <p:cNvPr id="89" name="Shape 89"/>
          <p:cNvSpPr txBox="1"/>
          <p:nvPr/>
        </p:nvSpPr>
        <p:spPr>
          <a:xfrm>
            <a:off y="2112066" x="3828350"/>
            <a:ext cy="557400" cx="8229600"/>
          </a:xfrm>
          <a:prstGeom prst="rect">
            <a:avLst/>
          </a:prstGeom>
          <a:noFill/>
          <a:ln>
            <a:noFill/>
          </a:ln>
        </p:spPr>
        <p:txBody>
          <a:bodyPr bIns="91425" rIns="91425" lIns="91425" tIns="91425" anchor="t" anchorCtr="0">
            <a:noAutofit/>
          </a:bodyPr>
          <a:lstStyle/>
          <a:p>
            <a:pPr rtl="0" lvl="0">
              <a:spcBef>
                <a:spcPts val="0"/>
              </a:spcBef>
              <a:buNone/>
            </a:pPr>
            <a:r>
              <a:rPr b="1" sz="4400" lang="en-US">
                <a:solidFill>
                  <a:schemeClr val="lt2"/>
                </a:solidFill>
                <a:latin typeface="Trebuchet MS"/>
                <a:ea typeface="Trebuchet MS"/>
                <a:cs typeface="Trebuchet MS"/>
                <a:sym typeface="Trebuchet MS"/>
              </a:rPr>
              <a:t>Be there.</a:t>
            </a:r>
          </a:p>
          <a:p>
            <a:pPr rtl="0" lvl="0">
              <a:spcBef>
                <a:spcPts val="0"/>
              </a:spcBef>
              <a:buNone/>
            </a:pPr>
            <a:r>
              <a:t/>
            </a:r>
            <a:endParaRPr b="1" sz="4400">
              <a:solidFill>
                <a:schemeClr val="lt2"/>
              </a:solidFill>
              <a:latin typeface="Trebuchet MS"/>
              <a:ea typeface="Trebuchet MS"/>
              <a:cs typeface="Trebuchet MS"/>
              <a:sym typeface="Trebuchet MS"/>
            </a:endParaRPr>
          </a:p>
          <a:p>
            <a:pPr rtl="0" lvl="0">
              <a:spcBef>
                <a:spcPts val="0"/>
              </a:spcBef>
              <a:buNone/>
            </a:pPr>
            <a:r>
              <a:t/>
            </a:r>
            <a:endParaRPr sz="3200">
              <a:solidFill>
                <a:schemeClr val="lt2"/>
              </a:solidFill>
              <a:latin typeface="Trebuchet MS"/>
              <a:ea typeface="Trebuchet MS"/>
              <a:cs typeface="Trebuchet MS"/>
              <a:sym typeface="Trebuchet MS"/>
            </a:endParaRPr>
          </a:p>
        </p:txBody>
      </p:sp>
      <p:sp>
        <p:nvSpPr>
          <p:cNvPr id="90" name="Shape 90"/>
          <p:cNvSpPr txBox="1"/>
          <p:nvPr/>
        </p:nvSpPr>
        <p:spPr>
          <a:xfrm>
            <a:off y="2950266" x="3828350"/>
            <a:ext cy="557400" cx="8229600"/>
          </a:xfrm>
          <a:prstGeom prst="rect">
            <a:avLst/>
          </a:prstGeom>
          <a:noFill/>
          <a:ln>
            <a:noFill/>
          </a:ln>
        </p:spPr>
        <p:txBody>
          <a:bodyPr bIns="91425" rIns="91425" lIns="91425" tIns="91425" anchor="t" anchorCtr="0">
            <a:noAutofit/>
          </a:bodyPr>
          <a:lstStyle/>
          <a:p>
            <a:pPr rtl="0" lvl="0">
              <a:spcBef>
                <a:spcPts val="0"/>
              </a:spcBef>
              <a:buNone/>
            </a:pPr>
            <a:r>
              <a:rPr b="1" sz="4400" lang="en-US">
                <a:solidFill>
                  <a:schemeClr val="lt2"/>
                </a:solidFill>
                <a:latin typeface="Trebuchet MS"/>
                <a:ea typeface="Trebuchet MS"/>
                <a:cs typeface="Trebuchet MS"/>
                <a:sym typeface="Trebuchet MS"/>
              </a:rPr>
              <a:t>Provide.</a:t>
            </a:r>
          </a:p>
          <a:p>
            <a:pPr rtl="0" lvl="0">
              <a:spcBef>
                <a:spcPts val="0"/>
              </a:spcBef>
              <a:buNone/>
            </a:pPr>
            <a:r>
              <a:t/>
            </a:r>
            <a:endParaRPr b="1" sz="4400">
              <a:solidFill>
                <a:schemeClr val="lt2"/>
              </a:solidFill>
              <a:latin typeface="Trebuchet MS"/>
              <a:ea typeface="Trebuchet MS"/>
              <a:cs typeface="Trebuchet MS"/>
              <a:sym typeface="Trebuchet MS"/>
            </a:endParaRPr>
          </a:p>
          <a:p>
            <a:pPr rtl="0" lvl="0">
              <a:spcBef>
                <a:spcPts val="0"/>
              </a:spcBef>
              <a:buNone/>
            </a:pPr>
            <a:r>
              <a:t/>
            </a:r>
            <a:endParaRPr b="1" sz="4400">
              <a:solidFill>
                <a:schemeClr val="lt2"/>
              </a:solidFill>
              <a:latin typeface="Trebuchet MS"/>
              <a:ea typeface="Trebuchet MS"/>
              <a:cs typeface="Trebuchet MS"/>
              <a:sym typeface="Trebuchet MS"/>
            </a:endParaRPr>
          </a:p>
          <a:p>
            <a:pPr rtl="0" lvl="0">
              <a:spcBef>
                <a:spcPts val="0"/>
              </a:spcBef>
              <a:buNone/>
            </a:pPr>
            <a:r>
              <a:t/>
            </a:r>
            <a:endParaRPr b="1" sz="4400">
              <a:solidFill>
                <a:schemeClr val="lt2"/>
              </a:solidFill>
              <a:latin typeface="Trebuchet MS"/>
              <a:ea typeface="Trebuchet MS"/>
              <a:cs typeface="Trebuchet MS"/>
              <a:sym typeface="Trebuchet MS"/>
            </a:endParaRPr>
          </a:p>
          <a:p>
            <a:pPr rtl="0" lvl="0">
              <a:spcBef>
                <a:spcPts val="0"/>
              </a:spcBef>
              <a:buNone/>
            </a:pPr>
            <a:r>
              <a:t/>
            </a:r>
            <a:endParaRPr>
              <a:solidFill>
                <a:schemeClr val="lt2"/>
              </a:solidFill>
              <a:latin typeface="Trebuchet MS"/>
              <a:ea typeface="Trebuchet MS"/>
              <a:cs typeface="Trebuchet MS"/>
              <a:sym typeface="Trebuchet MS"/>
            </a:endParaRPr>
          </a:p>
          <a:p>
            <a:pPr rtl="0" lvl="0">
              <a:spcBef>
                <a:spcPts val="0"/>
              </a:spcBef>
              <a:buNone/>
            </a:pPr>
            <a:r>
              <a:t/>
            </a:r>
            <a:endParaRPr sz="3200">
              <a:solidFill>
                <a:schemeClr val="lt2"/>
              </a:solidFill>
              <a:latin typeface="Trebuchet MS"/>
              <a:ea typeface="Trebuchet MS"/>
              <a:cs typeface="Trebuchet MS"/>
              <a:sym typeface="Trebuchet MS"/>
            </a:endParaRPr>
          </a:p>
        </p:txBody>
      </p:sp>
      <p:sp>
        <p:nvSpPr>
          <p:cNvPr id="91" name="Shape 91"/>
          <p:cNvSpPr txBox="1"/>
          <p:nvPr/>
        </p:nvSpPr>
        <p:spPr>
          <a:xfrm>
            <a:off y="3766415" x="3832250"/>
            <a:ext cy="557400" cx="8229600"/>
          </a:xfrm>
          <a:prstGeom prst="rect">
            <a:avLst/>
          </a:prstGeom>
          <a:noFill/>
          <a:ln>
            <a:noFill/>
          </a:ln>
        </p:spPr>
        <p:txBody>
          <a:bodyPr bIns="91425" rIns="91425" lIns="91425" tIns="91425" anchor="t" anchorCtr="0">
            <a:noAutofit/>
          </a:bodyPr>
          <a:lstStyle/>
          <a:p>
            <a:pPr rtl="0" lvl="0">
              <a:spcBef>
                <a:spcPts val="0"/>
              </a:spcBef>
              <a:buNone/>
            </a:pPr>
            <a:r>
              <a:rPr b="1" sz="4400" lang="en-US">
                <a:solidFill>
                  <a:schemeClr val="lt2"/>
                </a:solidFill>
                <a:latin typeface="Trebuchet MS"/>
                <a:ea typeface="Trebuchet MS"/>
                <a:cs typeface="Trebuchet MS"/>
                <a:sym typeface="Trebuchet MS"/>
              </a:rPr>
              <a:t>Listen.</a:t>
            </a:r>
          </a:p>
          <a:p>
            <a:pPr rtl="0" lvl="0">
              <a:spcBef>
                <a:spcPts val="0"/>
              </a:spcBef>
              <a:buNone/>
            </a:pPr>
            <a:r>
              <a:t/>
            </a:r>
            <a:endParaRPr b="1" sz="4400">
              <a:solidFill>
                <a:schemeClr val="lt2"/>
              </a:solidFill>
              <a:latin typeface="Trebuchet MS"/>
              <a:ea typeface="Trebuchet MS"/>
              <a:cs typeface="Trebuchet MS"/>
              <a:sym typeface="Trebuchet MS"/>
            </a:endParaRPr>
          </a:p>
          <a:p>
            <a:pPr rtl="0" lvl="0">
              <a:spcBef>
                <a:spcPts val="0"/>
              </a:spcBef>
              <a:buNone/>
            </a:pPr>
            <a:r>
              <a:t/>
            </a:r>
            <a:endParaRPr sz="3200">
              <a:solidFill>
                <a:schemeClr val="lt2"/>
              </a:solidFill>
              <a:latin typeface="Trebuchet MS"/>
              <a:ea typeface="Trebuchet MS"/>
              <a:cs typeface="Trebuchet MS"/>
              <a:sym typeface="Trebuchet MS"/>
            </a:endParaRPr>
          </a:p>
        </p:txBody>
      </p:sp>
      <p:sp>
        <p:nvSpPr>
          <p:cNvPr id="92" name="Shape 92"/>
          <p:cNvSpPr txBox="1"/>
          <p:nvPr/>
        </p:nvSpPr>
        <p:spPr>
          <a:xfrm>
            <a:off y="4587066" x="3828350"/>
            <a:ext cy="557400" cx="8229600"/>
          </a:xfrm>
          <a:prstGeom prst="rect">
            <a:avLst/>
          </a:prstGeom>
          <a:noFill/>
          <a:ln>
            <a:noFill/>
          </a:ln>
        </p:spPr>
        <p:txBody>
          <a:bodyPr bIns="91425" rIns="91425" lIns="91425" tIns="91425" anchor="t" anchorCtr="0">
            <a:noAutofit/>
          </a:bodyPr>
          <a:lstStyle/>
          <a:p>
            <a:pPr rtl="0" lvl="0">
              <a:spcBef>
                <a:spcPts val="0"/>
              </a:spcBef>
              <a:buNone/>
            </a:pPr>
            <a:r>
              <a:rPr b="1" sz="4400" lang="en-US">
                <a:solidFill>
                  <a:schemeClr val="lt2"/>
                </a:solidFill>
                <a:latin typeface="Trebuchet MS"/>
                <a:ea typeface="Trebuchet MS"/>
                <a:cs typeface="Trebuchet MS"/>
                <a:sym typeface="Trebuchet MS"/>
              </a:rPr>
              <a:t>Advise.</a:t>
            </a:r>
          </a:p>
          <a:p>
            <a:pPr rtl="0" lvl="0">
              <a:spcBef>
                <a:spcPts val="0"/>
              </a:spcBef>
              <a:buNone/>
            </a:pPr>
            <a:r>
              <a:t/>
            </a:r>
            <a:endParaRPr b="1" sz="4400">
              <a:solidFill>
                <a:schemeClr val="lt2"/>
              </a:solidFill>
              <a:latin typeface="Trebuchet MS"/>
              <a:ea typeface="Trebuchet MS"/>
              <a:cs typeface="Trebuchet MS"/>
              <a:sym typeface="Trebuchet MS"/>
            </a:endParaRPr>
          </a:p>
          <a:p>
            <a:pPr rtl="0" lvl="0">
              <a:spcBef>
                <a:spcPts val="0"/>
              </a:spcBef>
              <a:buNone/>
            </a:pPr>
            <a:r>
              <a:t/>
            </a:r>
            <a:endParaRPr sz="3200">
              <a:solidFill>
                <a:schemeClr val="lt2"/>
              </a:solidFill>
              <a:latin typeface="Trebuchet MS"/>
              <a:ea typeface="Trebuchet MS"/>
              <a:cs typeface="Trebuchet MS"/>
              <a:sym typeface="Trebuchet MS"/>
            </a:endParaRPr>
          </a:p>
        </p:txBody>
      </p:sp>
      <p:sp>
        <p:nvSpPr>
          <p:cNvPr id="93" name="Shape 93"/>
          <p:cNvSpPr txBox="1"/>
          <p:nvPr/>
        </p:nvSpPr>
        <p:spPr>
          <a:xfrm>
            <a:off y="5407716" x="3752150"/>
            <a:ext cy="557400" cx="8229600"/>
          </a:xfrm>
          <a:prstGeom prst="rect">
            <a:avLst/>
          </a:prstGeom>
          <a:noFill/>
          <a:ln>
            <a:noFill/>
          </a:ln>
        </p:spPr>
        <p:txBody>
          <a:bodyPr bIns="91425" rIns="91425" lIns="91425" tIns="91425" anchor="t" anchorCtr="0">
            <a:noAutofit/>
          </a:bodyPr>
          <a:lstStyle/>
          <a:p>
            <a:pPr rtl="0" lvl="0">
              <a:spcBef>
                <a:spcPts val="0"/>
              </a:spcBef>
              <a:buNone/>
            </a:pPr>
            <a:r>
              <a:rPr b="1" sz="4400" lang="en-US">
                <a:solidFill>
                  <a:schemeClr val="lt2"/>
                </a:solidFill>
                <a:latin typeface="Trebuchet MS"/>
                <a:ea typeface="Trebuchet MS"/>
                <a:cs typeface="Trebuchet MS"/>
                <a:sym typeface="Trebuchet MS"/>
              </a:rPr>
              <a:t>Challenge.</a:t>
            </a:r>
          </a:p>
          <a:p>
            <a:pPr rtl="0" lvl="0">
              <a:spcBef>
                <a:spcPts val="0"/>
              </a:spcBef>
              <a:buNone/>
            </a:pPr>
            <a:r>
              <a:t/>
            </a:r>
            <a:endParaRPr b="1" sz="4400">
              <a:solidFill>
                <a:schemeClr val="lt2"/>
              </a:solidFill>
              <a:latin typeface="Trebuchet MS"/>
              <a:ea typeface="Trebuchet MS"/>
              <a:cs typeface="Trebuchet MS"/>
              <a:sym typeface="Trebuchet MS"/>
            </a:endParaRPr>
          </a:p>
          <a:p>
            <a:pPr rtl="0" lvl="0">
              <a:spcBef>
                <a:spcPts val="0"/>
              </a:spcBef>
              <a:buNone/>
            </a:pPr>
            <a:r>
              <a:t/>
            </a:r>
            <a:endParaRPr sz="3200">
              <a:solidFill>
                <a:schemeClr val="lt2"/>
              </a:solidFill>
              <a:latin typeface="Trebuchet MS"/>
              <a:ea typeface="Trebuchet MS"/>
              <a:cs typeface="Trebuchet MS"/>
              <a:sym typeface="Trebuchet MS"/>
            </a:endParaRP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88"/>
                                        </p:tgtEl>
                                        <p:attrNameLst>
                                          <p:attrName>style.visibility</p:attrName>
                                        </p:attrNameLst>
                                      </p:cBhvr>
                                      <p:to>
                                        <p:strVal val="visible"/>
                                      </p:to>
                                    </p:set>
                                    <p:animEffect transition="in" filter="fade">
                                      <p:cBhvr>
                                        <p:cTn dur="1000"/>
                                        <p:tgtEl>
                                          <p:spTgt spid="88"/>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89"/>
                                        </p:tgtEl>
                                        <p:attrNameLst>
                                          <p:attrName>style.visibility</p:attrName>
                                        </p:attrNameLst>
                                      </p:cBhvr>
                                      <p:to>
                                        <p:strVal val="visible"/>
                                      </p:to>
                                    </p:set>
                                    <p:animEffect transition="in" filter="fade">
                                      <p:cBhvr>
                                        <p:cTn dur="1000"/>
                                        <p:tgtEl>
                                          <p:spTgt spid="89"/>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90"/>
                                        </p:tgtEl>
                                        <p:attrNameLst>
                                          <p:attrName>style.visibility</p:attrName>
                                        </p:attrNameLst>
                                      </p:cBhvr>
                                      <p:to>
                                        <p:strVal val="visible"/>
                                      </p:to>
                                    </p:set>
                                    <p:animEffect transition="in" filter="fade">
                                      <p:cBhvr>
                                        <p:cTn dur="1000"/>
                                        <p:tgtEl>
                                          <p:spTgt spid="90"/>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91"/>
                                        </p:tgtEl>
                                        <p:attrNameLst>
                                          <p:attrName>style.visibility</p:attrName>
                                        </p:attrNameLst>
                                      </p:cBhvr>
                                      <p:to>
                                        <p:strVal val="visible"/>
                                      </p:to>
                                    </p:set>
                                    <p:animEffect transition="in" filter="fade">
                                      <p:cBhvr>
                                        <p:cTn dur="1000"/>
                                        <p:tgtEl>
                                          <p:spTgt spid="91"/>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92"/>
                                        </p:tgtEl>
                                        <p:attrNameLst>
                                          <p:attrName>style.visibility</p:attrName>
                                        </p:attrNameLst>
                                      </p:cBhvr>
                                      <p:to>
                                        <p:strVal val="visible"/>
                                      </p:to>
                                    </p:set>
                                    <p:animEffect transition="in" filter="fade">
                                      <p:cBhvr>
                                        <p:cTn dur="1000"/>
                                        <p:tgtEl>
                                          <p:spTgt spid="92"/>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93"/>
                                        </p:tgtEl>
                                        <p:attrNameLst>
                                          <p:attrName>style.visibility</p:attrName>
                                        </p:attrNameLst>
                                      </p:cBhvr>
                                      <p:to>
                                        <p:strVal val="visible"/>
                                      </p:to>
                                    </p:set>
                                    <p:animEffect transition="in" filter="fade">
                                      <p:cBhvr>
                                        <p:cTn dur="1000"/>
                                        <p:tgtEl>
                                          <p:spTgt spid="9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8" name="Shape 98"/>
        <p:cNvGrpSpPr/>
        <p:nvPr/>
      </p:nvGrpSpPr>
      <p:grpSpPr>
        <a:xfrm>
          <a:off y="0" x="0"/>
          <a:ext cy="0" cx="0"/>
          <a:chOff y="0" x="0"/>
          <a:chExt cy="0" cx="0"/>
        </a:xfrm>
      </p:grpSpPr>
      <p:sp>
        <p:nvSpPr>
          <p:cNvPr id="99" name="Shape 99"/>
          <p:cNvSpPr txBox="1"/>
          <p:nvPr>
            <p:ph type="title"/>
          </p:nvPr>
        </p:nvSpPr>
        <p:spPr>
          <a:xfrm>
            <a:off y="488950" x="457200"/>
            <a:ext cy="720599" cx="8291399"/>
          </a:xfrm>
          <a:prstGeom prst="rect">
            <a:avLst/>
          </a:prstGeom>
          <a:noFill/>
          <a:ln>
            <a:noFill/>
          </a:ln>
        </p:spPr>
        <p:txBody>
          <a:bodyPr bIns="45700" rIns="91425" lIns="91425" tIns="45700" anchor="ctr" anchorCtr="0">
            <a:noAutofit/>
          </a:bodyPr>
          <a:lstStyle/>
          <a:p>
            <a:pPr rtl="0" lvl="0">
              <a:spcBef>
                <a:spcPts val="0"/>
              </a:spcBef>
              <a:buClr>
                <a:srgbClr val="000000"/>
              </a:buClr>
              <a:buSzPct val="25000"/>
              <a:buFont typeface="Arial"/>
              <a:buNone/>
            </a:pPr>
            <a:r>
              <a:rPr b="1" sz="4400" lang="en-US">
                <a:solidFill>
                  <a:srgbClr val="FFFFFF"/>
                </a:solidFill>
                <a:latin typeface="Trebuchet MS"/>
                <a:ea typeface="Trebuchet MS"/>
                <a:cs typeface="Trebuchet MS"/>
                <a:sym typeface="Trebuchet MS"/>
              </a:rPr>
              <a:t>Choose.</a:t>
            </a:r>
          </a:p>
          <a:p>
            <a:pPr rtl="0" lvl="0">
              <a:lnSpc>
                <a:spcPct val="115000"/>
              </a:lnSpc>
              <a:spcBef>
                <a:spcPts val="0"/>
              </a:spcBef>
              <a:buClr>
                <a:srgbClr val="000000"/>
              </a:buClr>
              <a:buSzPct val="68750"/>
              <a:buFont typeface="Arial"/>
              <a:buNone/>
            </a:pPr>
            <a:r>
              <a:rPr b="1" sz="1600" lang="en-US">
                <a:solidFill>
                  <a:srgbClr val="FFFFFF"/>
                </a:solidFill>
                <a:latin typeface="Trebuchet MS"/>
                <a:ea typeface="Trebuchet MS"/>
                <a:cs typeface="Trebuchet MS"/>
                <a:sym typeface="Trebuchet MS"/>
              </a:rPr>
              <a:t>“</a:t>
            </a:r>
            <a:r>
              <a:rPr b="1" sz="1600" lang="en-US" i="1">
                <a:solidFill>
                  <a:srgbClr val="FFFFFF"/>
                </a:solidFill>
                <a:latin typeface="Trebuchet MS"/>
                <a:ea typeface="Trebuchet MS"/>
                <a:cs typeface="Trebuchet MS"/>
                <a:sym typeface="Trebuchet MS"/>
              </a:rPr>
              <a:t>For every minute you spend planning, you save an hour in implementation.”</a:t>
            </a:r>
          </a:p>
          <a:p>
            <a:pPr algn="l" rtl="0" lvl="0" marR="0" indent="0" marL="0">
              <a:spcBef>
                <a:spcPts val="0"/>
              </a:spcBef>
              <a:spcAft>
                <a:spcPts val="0"/>
              </a:spcAft>
              <a:buNone/>
            </a:pPr>
            <a:r>
              <a:t/>
            </a:r>
            <a:endParaRPr sz="4400">
              <a:solidFill>
                <a:srgbClr val="FFFFFF"/>
              </a:solidFill>
            </a:endParaRPr>
          </a:p>
        </p:txBody>
      </p:sp>
      <p:sp>
        <p:nvSpPr>
          <p:cNvPr id="100" name="Shape 100"/>
          <p:cNvSpPr txBox="1"/>
          <p:nvPr/>
        </p:nvSpPr>
        <p:spPr>
          <a:xfrm>
            <a:off y="1286175" x="317025"/>
            <a:ext cy="1049700" cx="87267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Choose a time to meet with your student leaders </a:t>
            </a:r>
            <a:r>
              <a:rPr sz="2600" lang="en-US">
                <a:solidFill>
                  <a:schemeClr val="lt2"/>
                </a:solidFill>
                <a:latin typeface="Trebuchet MS"/>
                <a:ea typeface="Trebuchet MS"/>
                <a:cs typeface="Trebuchet MS"/>
                <a:sym typeface="Trebuchet MS"/>
              </a:rPr>
              <a:t>(editor, assistant editor, section editors, etc.)</a:t>
            </a:r>
          </a:p>
        </p:txBody>
      </p:sp>
      <p:sp>
        <p:nvSpPr>
          <p:cNvPr id="101" name="Shape 101"/>
          <p:cNvSpPr txBox="1"/>
          <p:nvPr/>
        </p:nvSpPr>
        <p:spPr>
          <a:xfrm>
            <a:off y="2560884" x="381000"/>
            <a:ext cy="6887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Choose to believe in each one of them.  </a:t>
            </a:r>
          </a:p>
        </p:txBody>
      </p:sp>
      <p:sp>
        <p:nvSpPr>
          <p:cNvPr id="102" name="Shape 102"/>
          <p:cNvSpPr txBox="1"/>
          <p:nvPr/>
        </p:nvSpPr>
        <p:spPr>
          <a:xfrm>
            <a:off y="4827997" x="3360025"/>
            <a:ext cy="1312500" cx="59364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Choose to be open to learning from them. </a:t>
            </a:r>
          </a:p>
        </p:txBody>
      </p:sp>
      <p:sp>
        <p:nvSpPr>
          <p:cNvPr id="103" name="Shape 103"/>
          <p:cNvSpPr txBox="1"/>
          <p:nvPr/>
        </p:nvSpPr>
        <p:spPr>
          <a:xfrm>
            <a:off y="4067466" x="1066800"/>
            <a:ext cy="6887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Choose to be positive. No matter what. </a:t>
            </a:r>
          </a:p>
        </p:txBody>
      </p:sp>
      <p:sp>
        <p:nvSpPr>
          <p:cNvPr id="104" name="Shape 104"/>
          <p:cNvSpPr txBox="1"/>
          <p:nvPr/>
        </p:nvSpPr>
        <p:spPr>
          <a:xfrm>
            <a:off y="3306984" x="398050"/>
            <a:ext cy="6887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Choose to respect each one of them. </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00"/>
                                        </p:tgtEl>
                                        <p:attrNameLst>
                                          <p:attrName>style.visibility</p:attrName>
                                        </p:attrNameLst>
                                      </p:cBhvr>
                                      <p:to>
                                        <p:strVal val="visible"/>
                                      </p:to>
                                    </p:set>
                                    <p:animEffect transition="in" filter="fade">
                                      <p:cBhvr>
                                        <p:cTn dur="1000"/>
                                        <p:tgtEl>
                                          <p:spTgt spid="100"/>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01"/>
                                        </p:tgtEl>
                                        <p:attrNameLst>
                                          <p:attrName>style.visibility</p:attrName>
                                        </p:attrNameLst>
                                      </p:cBhvr>
                                      <p:to>
                                        <p:strVal val="visible"/>
                                      </p:to>
                                    </p:set>
                                    <p:animEffect transition="in" filter="fade">
                                      <p:cBhvr>
                                        <p:cTn dur="1000"/>
                                        <p:tgtEl>
                                          <p:spTgt spid="101"/>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04"/>
                                        </p:tgtEl>
                                        <p:attrNameLst>
                                          <p:attrName>style.visibility</p:attrName>
                                        </p:attrNameLst>
                                      </p:cBhvr>
                                      <p:to>
                                        <p:strVal val="visible"/>
                                      </p:to>
                                    </p:set>
                                    <p:animEffect transition="in" filter="fade">
                                      <p:cBhvr>
                                        <p:cTn dur="1000"/>
                                        <p:tgtEl>
                                          <p:spTgt spid="104"/>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03"/>
                                        </p:tgtEl>
                                        <p:attrNameLst>
                                          <p:attrName>style.visibility</p:attrName>
                                        </p:attrNameLst>
                                      </p:cBhvr>
                                      <p:to>
                                        <p:strVal val="visible"/>
                                      </p:to>
                                    </p:set>
                                    <p:animEffect transition="in" filter="fade">
                                      <p:cBhvr>
                                        <p:cTn dur="1000"/>
                                        <p:tgtEl>
                                          <p:spTgt spid="103"/>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02"/>
                                        </p:tgtEl>
                                        <p:attrNameLst>
                                          <p:attrName>style.visibility</p:attrName>
                                        </p:attrNameLst>
                                      </p:cBhvr>
                                      <p:to>
                                        <p:strVal val="visible"/>
                                      </p:to>
                                    </p:set>
                                    <p:animEffect transition="in" filter="fade">
                                      <p:cBhvr>
                                        <p:cTn dur="1000"/>
                                        <p:tgtEl>
                                          <p:spTgt spid="10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9" name="Shape 109"/>
        <p:cNvGrpSpPr/>
        <p:nvPr/>
      </p:nvGrpSpPr>
      <p:grpSpPr>
        <a:xfrm>
          <a:off y="0" x="0"/>
          <a:ext cy="0" cx="0"/>
          <a:chOff y="0" x="0"/>
          <a:chExt cy="0" cx="0"/>
        </a:xfrm>
      </p:grpSpPr>
      <p:sp>
        <p:nvSpPr>
          <p:cNvPr id="110" name="Shape 110"/>
          <p:cNvSpPr txBox="1"/>
          <p:nvPr>
            <p:ph type="title"/>
          </p:nvPr>
        </p:nvSpPr>
        <p:spPr>
          <a:xfrm>
            <a:off y="488950" x="457200"/>
            <a:ext cy="720599" cx="8291399"/>
          </a:xfrm>
          <a:prstGeom prst="rect">
            <a:avLst/>
          </a:prstGeom>
          <a:noFill/>
          <a:ln>
            <a:noFill/>
          </a:ln>
        </p:spPr>
        <p:txBody>
          <a:bodyPr bIns="45700" rIns="91425" lIns="91425" tIns="45700" anchor="ctr" anchorCtr="0">
            <a:noAutofit/>
          </a:bodyPr>
          <a:lstStyle/>
          <a:p>
            <a:pPr rtl="0" lvl="0">
              <a:spcBef>
                <a:spcPts val="0"/>
              </a:spcBef>
              <a:buClr>
                <a:srgbClr val="000000"/>
              </a:buClr>
              <a:buSzPct val="27500"/>
              <a:buFont typeface="Arial"/>
              <a:buNone/>
            </a:pPr>
            <a:r>
              <a:rPr b="1" sz="4000" lang="en-US">
                <a:solidFill>
                  <a:srgbClr val="FFFFFF"/>
                </a:solidFill>
                <a:latin typeface="Trebuchet MS"/>
                <a:ea typeface="Trebuchet MS"/>
                <a:cs typeface="Trebuchet MS"/>
                <a:sym typeface="Trebuchet MS"/>
              </a:rPr>
              <a:t>   </a:t>
            </a:r>
            <a:r>
              <a:rPr b="1" sz="4400" lang="en-US">
                <a:solidFill>
                  <a:srgbClr val="FFFFFF"/>
                </a:solidFill>
                <a:latin typeface="Trebuchet MS"/>
                <a:ea typeface="Trebuchet MS"/>
                <a:cs typeface="Trebuchet MS"/>
                <a:sym typeface="Trebuchet MS"/>
              </a:rPr>
              <a:t> Be there.</a:t>
            </a:r>
          </a:p>
          <a:p>
            <a:pPr algn="ctr" rtl="0" lvl="0">
              <a:spcBef>
                <a:spcPts val="0"/>
              </a:spcBef>
              <a:buClr>
                <a:srgbClr val="000000"/>
              </a:buClr>
              <a:buSzPct val="68750"/>
              <a:buFont typeface="Arial"/>
              <a:buNone/>
            </a:pPr>
            <a:r>
              <a:rPr b="1" sz="1600" lang="en-US" i="1">
                <a:solidFill>
                  <a:srgbClr val="FFFFFF"/>
                </a:solidFill>
                <a:latin typeface="Trebuchet MS"/>
                <a:ea typeface="Trebuchet MS"/>
                <a:cs typeface="Trebuchet MS"/>
                <a:sym typeface="Trebuchet MS"/>
              </a:rPr>
              <a:t>“</a:t>
            </a:r>
            <a:r>
              <a:rPr b="1" sz="1600" lang="en-US" i="1">
                <a:solidFill>
                  <a:srgbClr val="FFFFFF"/>
                </a:solidFill>
                <a:latin typeface="Trebuchet MS"/>
                <a:ea typeface="Trebuchet MS"/>
                <a:cs typeface="Trebuchet MS"/>
                <a:sym typeface="Trebuchet MS"/>
                <a:hlinkClick r:id="rId3"/>
              </a:rPr>
              <a:t>Never get tired of doing little things for</a:t>
            </a:r>
            <a:br>
              <a:rPr b="1" sz="1600" lang="en-US" i="1">
                <a:solidFill>
                  <a:srgbClr val="FFFFFF"/>
                </a:solidFill>
                <a:latin typeface="Trebuchet MS"/>
                <a:ea typeface="Trebuchet MS"/>
                <a:cs typeface="Trebuchet MS"/>
                <a:sym typeface="Trebuchet MS"/>
                <a:hlinkClick r:id="rId4"/>
              </a:rPr>
            </a:br>
            <a:r>
              <a:rPr b="1" sz="1600" lang="en-US" i="1">
                <a:solidFill>
                  <a:srgbClr val="FFFFFF"/>
                </a:solidFill>
                <a:latin typeface="Trebuchet MS"/>
                <a:ea typeface="Trebuchet MS"/>
                <a:cs typeface="Trebuchet MS"/>
                <a:sym typeface="Trebuchet MS"/>
                <a:hlinkClick r:id="rId5"/>
              </a:rPr>
              <a:t>others, for those little things occupy the biggest part of their hearts.</a:t>
            </a:r>
            <a:r>
              <a:rPr b="1" sz="1600" lang="en-US" i="1">
                <a:solidFill>
                  <a:srgbClr val="FFFFFF"/>
                </a:solidFill>
                <a:latin typeface="Trebuchet MS"/>
                <a:ea typeface="Trebuchet MS"/>
                <a:cs typeface="Trebuchet MS"/>
                <a:sym typeface="Trebuchet MS"/>
              </a:rPr>
              <a:t>”</a:t>
            </a:r>
          </a:p>
          <a:p>
            <a:pPr algn="l" rtl="0" lvl="0" marR="0" indent="0" marL="0">
              <a:lnSpc>
                <a:spcPct val="100000"/>
              </a:lnSpc>
              <a:spcBef>
                <a:spcPts val="0"/>
              </a:spcBef>
              <a:spcAft>
                <a:spcPts val="0"/>
              </a:spcAft>
              <a:buClr>
                <a:schemeClr val="lt1"/>
              </a:buClr>
              <a:buFont typeface="Arial"/>
              <a:buNone/>
            </a:pPr>
            <a:r>
              <a:t/>
            </a:r>
            <a:endParaRPr sz="4400">
              <a:solidFill>
                <a:srgbClr val="FFFFFF"/>
              </a:solidFill>
            </a:endParaRPr>
          </a:p>
        </p:txBody>
      </p:sp>
      <p:sp>
        <p:nvSpPr>
          <p:cNvPr id="111" name="Shape 111"/>
          <p:cNvSpPr txBox="1"/>
          <p:nvPr/>
        </p:nvSpPr>
        <p:spPr>
          <a:xfrm>
            <a:off y="1564266" x="1219200"/>
            <a:ext cy="496800"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Be at every mentoring meeting.</a:t>
            </a:r>
          </a:p>
        </p:txBody>
      </p:sp>
      <p:sp>
        <p:nvSpPr>
          <p:cNvPr id="112" name="Shape 112"/>
          <p:cNvSpPr txBox="1"/>
          <p:nvPr/>
        </p:nvSpPr>
        <p:spPr>
          <a:xfrm>
            <a:off y="2269116" x="1219200"/>
            <a:ext cy="4376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Be available during class. </a:t>
            </a:r>
          </a:p>
        </p:txBody>
      </p:sp>
      <p:sp>
        <p:nvSpPr>
          <p:cNvPr id="113" name="Shape 113"/>
          <p:cNvSpPr txBox="1"/>
          <p:nvPr/>
        </p:nvSpPr>
        <p:spPr>
          <a:xfrm>
            <a:off y="2954915" x="1219200"/>
            <a:ext cy="4376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Be accessible by phone/texting/email outside of class.</a:t>
            </a:r>
          </a:p>
        </p:txBody>
      </p:sp>
      <p:sp>
        <p:nvSpPr>
          <p:cNvPr id="114" name="Shape 114"/>
          <p:cNvSpPr txBox="1"/>
          <p:nvPr/>
        </p:nvSpPr>
        <p:spPr>
          <a:xfrm>
            <a:off y="4097916" x="2209800"/>
            <a:ext cy="4376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Be real. </a:t>
            </a:r>
          </a:p>
        </p:txBody>
      </p:sp>
      <p:sp>
        <p:nvSpPr>
          <p:cNvPr id="115" name="Shape 115"/>
          <p:cNvSpPr txBox="1"/>
          <p:nvPr/>
        </p:nvSpPr>
        <p:spPr>
          <a:xfrm>
            <a:off y="4674009" x="3352800"/>
            <a:ext cy="4376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Be truthful. </a:t>
            </a:r>
          </a:p>
        </p:txBody>
      </p:sp>
      <p:sp>
        <p:nvSpPr>
          <p:cNvPr id="116" name="Shape 116"/>
          <p:cNvSpPr txBox="1"/>
          <p:nvPr/>
        </p:nvSpPr>
        <p:spPr>
          <a:xfrm>
            <a:off y="5432409" x="3352800"/>
            <a:ext cy="4376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Be encouraging. </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11"/>
                                        </p:tgtEl>
                                        <p:attrNameLst>
                                          <p:attrName>style.visibility</p:attrName>
                                        </p:attrNameLst>
                                      </p:cBhvr>
                                      <p:to>
                                        <p:strVal val="visible"/>
                                      </p:to>
                                    </p:set>
                                    <p:animEffect transition="in" filter="fade">
                                      <p:cBhvr>
                                        <p:cTn dur="1000"/>
                                        <p:tgtEl>
                                          <p:spTgt spid="111"/>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12"/>
                                        </p:tgtEl>
                                        <p:attrNameLst>
                                          <p:attrName>style.visibility</p:attrName>
                                        </p:attrNameLst>
                                      </p:cBhvr>
                                      <p:to>
                                        <p:strVal val="visible"/>
                                      </p:to>
                                    </p:set>
                                    <p:animEffect transition="in" filter="fade">
                                      <p:cBhvr>
                                        <p:cTn dur="1000"/>
                                        <p:tgtEl>
                                          <p:spTgt spid="112"/>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13"/>
                                        </p:tgtEl>
                                        <p:attrNameLst>
                                          <p:attrName>style.visibility</p:attrName>
                                        </p:attrNameLst>
                                      </p:cBhvr>
                                      <p:to>
                                        <p:strVal val="visible"/>
                                      </p:to>
                                    </p:set>
                                    <p:animEffect transition="in" filter="fade">
                                      <p:cBhvr>
                                        <p:cTn dur="1000"/>
                                        <p:tgtEl>
                                          <p:spTgt spid="113"/>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14"/>
                                        </p:tgtEl>
                                        <p:attrNameLst>
                                          <p:attrName>style.visibility</p:attrName>
                                        </p:attrNameLst>
                                      </p:cBhvr>
                                      <p:to>
                                        <p:strVal val="visible"/>
                                      </p:to>
                                    </p:set>
                                    <p:animEffect transition="in" filter="fade">
                                      <p:cBhvr>
                                        <p:cTn dur="1000"/>
                                        <p:tgtEl>
                                          <p:spTgt spid="114"/>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15"/>
                                        </p:tgtEl>
                                        <p:attrNameLst>
                                          <p:attrName>style.visibility</p:attrName>
                                        </p:attrNameLst>
                                      </p:cBhvr>
                                      <p:to>
                                        <p:strVal val="visible"/>
                                      </p:to>
                                    </p:set>
                                    <p:animEffect transition="in" filter="fade">
                                      <p:cBhvr>
                                        <p:cTn dur="1000"/>
                                        <p:tgtEl>
                                          <p:spTgt spid="115"/>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16"/>
                                        </p:tgtEl>
                                        <p:attrNameLst>
                                          <p:attrName>style.visibility</p:attrName>
                                        </p:attrNameLst>
                                      </p:cBhvr>
                                      <p:to>
                                        <p:strVal val="visible"/>
                                      </p:to>
                                    </p:set>
                                    <p:animEffect transition="in" filter="fade">
                                      <p:cBhvr>
                                        <p:cTn dur="1000"/>
                                        <p:tgtEl>
                                          <p:spTgt spid="11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1" name="Shape 121"/>
        <p:cNvGrpSpPr/>
        <p:nvPr/>
      </p:nvGrpSpPr>
      <p:grpSpPr>
        <a:xfrm>
          <a:off y="0" x="0"/>
          <a:ext cy="0" cx="0"/>
          <a:chOff y="0" x="0"/>
          <a:chExt cy="0" cx="0"/>
        </a:xfrm>
      </p:grpSpPr>
      <p:sp>
        <p:nvSpPr>
          <p:cNvPr id="122" name="Shape 122"/>
          <p:cNvSpPr txBox="1"/>
          <p:nvPr>
            <p:ph type="title"/>
          </p:nvPr>
        </p:nvSpPr>
        <p:spPr>
          <a:xfrm>
            <a:off y="260350" x="457200"/>
            <a:ext cy="720599" cx="8291399"/>
          </a:xfrm>
          <a:prstGeom prst="rect">
            <a:avLst/>
          </a:prstGeom>
        </p:spPr>
        <p:txBody>
          <a:bodyPr bIns="91425" rIns="91425" lIns="91425" tIns="91425" anchor="ctr" anchorCtr="0">
            <a:noAutofit/>
          </a:bodyPr>
          <a:lstStyle/>
          <a:p>
            <a:pPr rtl="0">
              <a:spcBef>
                <a:spcPts val="0"/>
              </a:spcBef>
              <a:buNone/>
            </a:pPr>
            <a:r>
              <a:rPr b="1" sz="4400" lang="en-US">
                <a:solidFill>
                  <a:srgbClr val="FFFFFF"/>
                </a:solidFill>
                <a:latin typeface="Trebuchet MS"/>
                <a:ea typeface="Trebuchet MS"/>
                <a:cs typeface="Trebuchet MS"/>
                <a:sym typeface="Trebuchet MS"/>
              </a:rPr>
              <a:t>Provide.</a:t>
            </a:r>
          </a:p>
          <a:p>
            <a:pPr algn="ctr" rtl="0">
              <a:spcBef>
                <a:spcPts val="0"/>
              </a:spcBef>
              <a:buNone/>
            </a:pPr>
            <a:r>
              <a:rPr b="1" sz="1600" lang="en-US">
                <a:solidFill>
                  <a:srgbClr val="FFFFFF"/>
                </a:solidFill>
                <a:latin typeface="Trebuchet MS"/>
                <a:ea typeface="Trebuchet MS"/>
                <a:cs typeface="Trebuchet MS"/>
                <a:sym typeface="Trebuchet MS"/>
              </a:rPr>
              <a:t> </a:t>
            </a:r>
            <a:r>
              <a:rPr b="1" sz="1600" lang="en-US" i="1">
                <a:solidFill>
                  <a:srgbClr val="FFFFFF"/>
                </a:solidFill>
                <a:latin typeface="Trebuchet MS"/>
                <a:ea typeface="Trebuchet MS"/>
                <a:cs typeface="Trebuchet MS"/>
                <a:sym typeface="Trebuchet MS"/>
              </a:rPr>
              <a:t>“I never teach my pupils; I only attempt to provide the conditions </a:t>
            </a:r>
          </a:p>
          <a:p>
            <a:pPr algn="ctr" rtl="0">
              <a:spcBef>
                <a:spcPts val="0"/>
              </a:spcBef>
              <a:buNone/>
            </a:pPr>
            <a:r>
              <a:rPr b="1" sz="1600" lang="en-US" i="1">
                <a:solidFill>
                  <a:srgbClr val="FFFFFF"/>
                </a:solidFill>
                <a:latin typeface="Trebuchet MS"/>
                <a:ea typeface="Trebuchet MS"/>
                <a:cs typeface="Trebuchet MS"/>
                <a:sym typeface="Trebuchet MS"/>
              </a:rPr>
              <a:t>in which they can learn.”</a:t>
            </a:r>
            <a:r>
              <a:rPr b="1" sz="1600" lang="en-US">
                <a:solidFill>
                  <a:srgbClr val="FFFFFF"/>
                </a:solidFill>
                <a:latin typeface="Trebuchet MS"/>
                <a:ea typeface="Trebuchet MS"/>
                <a:cs typeface="Trebuchet MS"/>
                <a:sym typeface="Trebuchet MS"/>
              </a:rPr>
              <a:t> </a:t>
            </a:r>
            <a:r>
              <a:rPr b="1" sz="1200" lang="en-US">
                <a:solidFill>
                  <a:srgbClr val="FFFFFF"/>
                </a:solidFill>
                <a:latin typeface="Trebuchet MS"/>
                <a:ea typeface="Trebuchet MS"/>
                <a:cs typeface="Trebuchet MS"/>
                <a:sym typeface="Trebuchet MS"/>
              </a:rPr>
              <a:t>–Albert Einstein</a:t>
            </a:r>
          </a:p>
          <a:p>
            <a:pPr>
              <a:spcBef>
                <a:spcPts val="0"/>
              </a:spcBef>
              <a:buNone/>
            </a:pPr>
            <a:r>
              <a:t/>
            </a:r>
            <a:endParaRPr>
              <a:solidFill>
                <a:srgbClr val="FFFFFF"/>
              </a:solidFill>
            </a:endParaRPr>
          </a:p>
        </p:txBody>
      </p:sp>
      <p:sp>
        <p:nvSpPr>
          <p:cNvPr id="123" name="Shape 123"/>
          <p:cNvSpPr txBox="1"/>
          <p:nvPr/>
        </p:nvSpPr>
        <p:spPr>
          <a:xfrm>
            <a:off y="1411866" x="1295400"/>
            <a:ext cy="496800"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Provide food.</a:t>
            </a:r>
          </a:p>
        </p:txBody>
      </p:sp>
      <p:sp>
        <p:nvSpPr>
          <p:cNvPr id="124" name="Shape 124"/>
          <p:cNvSpPr txBox="1"/>
          <p:nvPr/>
        </p:nvSpPr>
        <p:spPr>
          <a:xfrm>
            <a:off y="2040516" x="1295400"/>
            <a:ext cy="4376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Provide support.</a:t>
            </a:r>
          </a:p>
        </p:txBody>
      </p:sp>
      <p:sp>
        <p:nvSpPr>
          <p:cNvPr id="125" name="Shape 125"/>
          <p:cNvSpPr txBox="1"/>
          <p:nvPr/>
        </p:nvSpPr>
        <p:spPr>
          <a:xfrm>
            <a:off y="2726315" x="1295400"/>
            <a:ext cy="4376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Provide teaching.</a:t>
            </a:r>
          </a:p>
        </p:txBody>
      </p:sp>
      <p:sp>
        <p:nvSpPr>
          <p:cNvPr id="126" name="Shape 126"/>
          <p:cNvSpPr txBox="1"/>
          <p:nvPr/>
        </p:nvSpPr>
        <p:spPr>
          <a:xfrm>
            <a:off y="3488315" x="1295400"/>
            <a:ext cy="4376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Provide clear expectations.</a:t>
            </a:r>
          </a:p>
        </p:txBody>
      </p:sp>
      <p:sp>
        <p:nvSpPr>
          <p:cNvPr id="127" name="Shape 127"/>
          <p:cNvSpPr txBox="1"/>
          <p:nvPr/>
        </p:nvSpPr>
        <p:spPr>
          <a:xfrm>
            <a:off y="4216809" x="1676400"/>
            <a:ext cy="4376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Provide clarification when needed.  </a:t>
            </a:r>
          </a:p>
        </p:txBody>
      </p:sp>
      <p:sp>
        <p:nvSpPr>
          <p:cNvPr id="128" name="Shape 128"/>
          <p:cNvSpPr txBox="1"/>
          <p:nvPr/>
        </p:nvSpPr>
        <p:spPr>
          <a:xfrm>
            <a:off y="4899009" x="3429000"/>
            <a:ext cy="4376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Provide time. </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23"/>
                                        </p:tgtEl>
                                        <p:attrNameLst>
                                          <p:attrName>style.visibility</p:attrName>
                                        </p:attrNameLst>
                                      </p:cBhvr>
                                      <p:to>
                                        <p:strVal val="visible"/>
                                      </p:to>
                                    </p:set>
                                    <p:animEffect transition="in" filter="fade">
                                      <p:cBhvr>
                                        <p:cTn dur="1000"/>
                                        <p:tgtEl>
                                          <p:spTgt spid="123"/>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24"/>
                                        </p:tgtEl>
                                        <p:attrNameLst>
                                          <p:attrName>style.visibility</p:attrName>
                                        </p:attrNameLst>
                                      </p:cBhvr>
                                      <p:to>
                                        <p:strVal val="visible"/>
                                      </p:to>
                                    </p:set>
                                    <p:animEffect transition="in" filter="fade">
                                      <p:cBhvr>
                                        <p:cTn dur="1000"/>
                                        <p:tgtEl>
                                          <p:spTgt spid="124"/>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25"/>
                                        </p:tgtEl>
                                        <p:attrNameLst>
                                          <p:attrName>style.visibility</p:attrName>
                                        </p:attrNameLst>
                                      </p:cBhvr>
                                      <p:to>
                                        <p:strVal val="visible"/>
                                      </p:to>
                                    </p:set>
                                    <p:animEffect transition="in" filter="fade">
                                      <p:cBhvr>
                                        <p:cTn dur="1000"/>
                                        <p:tgtEl>
                                          <p:spTgt spid="125"/>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26"/>
                                        </p:tgtEl>
                                        <p:attrNameLst>
                                          <p:attrName>style.visibility</p:attrName>
                                        </p:attrNameLst>
                                      </p:cBhvr>
                                      <p:to>
                                        <p:strVal val="visible"/>
                                      </p:to>
                                    </p:set>
                                    <p:animEffect transition="in" filter="fade">
                                      <p:cBhvr>
                                        <p:cTn dur="1000"/>
                                        <p:tgtEl>
                                          <p:spTgt spid="126"/>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27"/>
                                        </p:tgtEl>
                                        <p:attrNameLst>
                                          <p:attrName>style.visibility</p:attrName>
                                        </p:attrNameLst>
                                      </p:cBhvr>
                                      <p:to>
                                        <p:strVal val="visible"/>
                                      </p:to>
                                    </p:set>
                                    <p:animEffect transition="in" filter="fade">
                                      <p:cBhvr>
                                        <p:cTn dur="1000"/>
                                        <p:tgtEl>
                                          <p:spTgt spid="127"/>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28"/>
                                        </p:tgtEl>
                                        <p:attrNameLst>
                                          <p:attrName>style.visibility</p:attrName>
                                        </p:attrNameLst>
                                      </p:cBhvr>
                                      <p:to>
                                        <p:strVal val="visible"/>
                                      </p:to>
                                    </p:set>
                                    <p:animEffect transition="in" filter="fade">
                                      <p:cBhvr>
                                        <p:cTn dur="1000"/>
                                        <p:tgtEl>
                                          <p:spTgt spid="12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2" name="Shape 132"/>
        <p:cNvGrpSpPr/>
        <p:nvPr/>
      </p:nvGrpSpPr>
      <p:grpSpPr>
        <a:xfrm>
          <a:off y="0" x="0"/>
          <a:ext cy="0" cx="0"/>
          <a:chOff y="0" x="0"/>
          <a:chExt cy="0" cx="0"/>
        </a:xfrm>
      </p:grpSpPr>
      <p:sp>
        <p:nvSpPr>
          <p:cNvPr id="133" name="Shape 133"/>
          <p:cNvSpPr txBox="1"/>
          <p:nvPr>
            <p:ph type="title"/>
          </p:nvPr>
        </p:nvSpPr>
        <p:spPr>
          <a:xfrm>
            <a:off y="260350" x="457200"/>
            <a:ext cy="720599" cx="8291399"/>
          </a:xfrm>
          <a:prstGeom prst="rect">
            <a:avLst/>
          </a:prstGeom>
        </p:spPr>
        <p:txBody>
          <a:bodyPr bIns="91425" rIns="91425" lIns="91425" tIns="91425" anchor="ctr" anchorCtr="0">
            <a:noAutofit/>
          </a:bodyPr>
          <a:lstStyle/>
          <a:p>
            <a:pPr rtl="0">
              <a:spcBef>
                <a:spcPts val="0"/>
              </a:spcBef>
              <a:buNone/>
            </a:pPr>
            <a:r>
              <a:rPr b="1" sz="4400" lang="en-US">
                <a:solidFill>
                  <a:srgbClr val="FFFFFF"/>
                </a:solidFill>
                <a:latin typeface="Trebuchet MS"/>
                <a:ea typeface="Trebuchet MS"/>
                <a:cs typeface="Trebuchet MS"/>
                <a:sym typeface="Trebuchet MS"/>
              </a:rPr>
              <a:t>Listen.</a:t>
            </a:r>
          </a:p>
          <a:p>
            <a:pPr algn="ctr" rtl="0">
              <a:spcBef>
                <a:spcPts val="0"/>
              </a:spcBef>
              <a:buNone/>
            </a:pPr>
            <a:r>
              <a:rPr b="1" sz="1200" lang="en-US" i="1">
                <a:solidFill>
                  <a:srgbClr val="FFFFFF"/>
                </a:solidFill>
                <a:latin typeface="Trebuchet MS"/>
                <a:ea typeface="Trebuchet MS"/>
                <a:cs typeface="Trebuchet MS"/>
                <a:sym typeface="Trebuchet MS"/>
              </a:rPr>
              <a:t>"Listening is a magnetic and strange thing, a creative force. The friends who listen to us are the ones we move toward. When we are listened to, it creates us, makes us unfold and expand."</a:t>
            </a:r>
            <a:r>
              <a:rPr b="1" sz="1200" lang="en-US">
                <a:solidFill>
                  <a:srgbClr val="FFFFFF"/>
                </a:solidFill>
                <a:latin typeface="Trebuchet MS"/>
                <a:ea typeface="Trebuchet MS"/>
                <a:cs typeface="Trebuchet MS"/>
                <a:sym typeface="Trebuchet MS"/>
              </a:rPr>
              <a:t> — Karl Menninger</a:t>
            </a:r>
          </a:p>
          <a:p>
            <a:pPr>
              <a:spcBef>
                <a:spcPts val="0"/>
              </a:spcBef>
              <a:buNone/>
            </a:pPr>
            <a:r>
              <a:t/>
            </a:r>
            <a:endParaRPr>
              <a:solidFill>
                <a:srgbClr val="FFFFFF"/>
              </a:solidFill>
            </a:endParaRPr>
          </a:p>
        </p:txBody>
      </p:sp>
      <p:sp>
        <p:nvSpPr>
          <p:cNvPr id="134" name="Shape 134"/>
          <p:cNvSpPr txBox="1"/>
          <p:nvPr/>
        </p:nvSpPr>
        <p:spPr>
          <a:xfrm>
            <a:off y="1716666" x="914400"/>
            <a:ext cy="496800"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Listen with your ears.</a:t>
            </a:r>
          </a:p>
        </p:txBody>
      </p:sp>
      <p:sp>
        <p:nvSpPr>
          <p:cNvPr id="135" name="Shape 135"/>
          <p:cNvSpPr txBox="1"/>
          <p:nvPr/>
        </p:nvSpPr>
        <p:spPr>
          <a:xfrm>
            <a:off y="2421516" x="914400"/>
            <a:ext cy="4376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Listen with your body.</a:t>
            </a:r>
          </a:p>
        </p:txBody>
      </p:sp>
      <p:sp>
        <p:nvSpPr>
          <p:cNvPr id="136" name="Shape 136"/>
          <p:cNvSpPr txBox="1"/>
          <p:nvPr/>
        </p:nvSpPr>
        <p:spPr>
          <a:xfrm>
            <a:off y="3107315" x="914400"/>
            <a:ext cy="4376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Listen with empathy and by withholding judgements.</a:t>
            </a:r>
          </a:p>
        </p:txBody>
      </p:sp>
      <p:sp>
        <p:nvSpPr>
          <p:cNvPr id="137" name="Shape 137"/>
          <p:cNvSpPr txBox="1"/>
          <p:nvPr/>
        </p:nvSpPr>
        <p:spPr>
          <a:xfrm>
            <a:off y="4210266" x="2253725"/>
            <a:ext cy="4376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Listen by asking questions. </a:t>
            </a:r>
          </a:p>
        </p:txBody>
      </p:sp>
      <p:sp>
        <p:nvSpPr>
          <p:cNvPr id="138" name="Shape 138"/>
          <p:cNvSpPr txBox="1"/>
          <p:nvPr/>
        </p:nvSpPr>
        <p:spPr>
          <a:xfrm>
            <a:off y="4936134" x="3333900"/>
            <a:ext cy="437699" cx="82296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Listen by following up later. </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34"/>
                                        </p:tgtEl>
                                        <p:attrNameLst>
                                          <p:attrName>style.visibility</p:attrName>
                                        </p:attrNameLst>
                                      </p:cBhvr>
                                      <p:to>
                                        <p:strVal val="visible"/>
                                      </p:to>
                                    </p:set>
                                    <p:animEffect transition="in" filter="fade">
                                      <p:cBhvr>
                                        <p:cTn dur="1000"/>
                                        <p:tgtEl>
                                          <p:spTgt spid="134"/>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35"/>
                                        </p:tgtEl>
                                        <p:attrNameLst>
                                          <p:attrName>style.visibility</p:attrName>
                                        </p:attrNameLst>
                                      </p:cBhvr>
                                      <p:to>
                                        <p:strVal val="visible"/>
                                      </p:to>
                                    </p:set>
                                    <p:animEffect transition="in" filter="fade">
                                      <p:cBhvr>
                                        <p:cTn dur="1000"/>
                                        <p:tgtEl>
                                          <p:spTgt spid="135"/>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36"/>
                                        </p:tgtEl>
                                        <p:attrNameLst>
                                          <p:attrName>style.visibility</p:attrName>
                                        </p:attrNameLst>
                                      </p:cBhvr>
                                      <p:to>
                                        <p:strVal val="visible"/>
                                      </p:to>
                                    </p:set>
                                    <p:animEffect transition="in" filter="fade">
                                      <p:cBhvr>
                                        <p:cTn dur="1000"/>
                                        <p:tgtEl>
                                          <p:spTgt spid="136"/>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37"/>
                                        </p:tgtEl>
                                        <p:attrNameLst>
                                          <p:attrName>style.visibility</p:attrName>
                                        </p:attrNameLst>
                                      </p:cBhvr>
                                      <p:to>
                                        <p:strVal val="visible"/>
                                      </p:to>
                                    </p:set>
                                    <p:animEffect transition="in" filter="fade">
                                      <p:cBhvr>
                                        <p:cTn dur="1000"/>
                                        <p:tgtEl>
                                          <p:spTgt spid="137"/>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38"/>
                                        </p:tgtEl>
                                        <p:attrNameLst>
                                          <p:attrName>style.visibility</p:attrName>
                                        </p:attrNameLst>
                                      </p:cBhvr>
                                      <p:to>
                                        <p:strVal val="visible"/>
                                      </p:to>
                                    </p:set>
                                    <p:animEffect transition="in" filter="fade">
                                      <p:cBhvr>
                                        <p:cTn dur="1000"/>
                                        <p:tgtEl>
                                          <p:spTgt spid="13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2" name="Shape 142"/>
        <p:cNvGrpSpPr/>
        <p:nvPr/>
      </p:nvGrpSpPr>
      <p:grpSpPr>
        <a:xfrm>
          <a:off y="0" x="0"/>
          <a:ext cy="0" cx="0"/>
          <a:chOff y="0" x="0"/>
          <a:chExt cy="0" cx="0"/>
        </a:xfrm>
      </p:grpSpPr>
      <p:sp>
        <p:nvSpPr>
          <p:cNvPr id="143" name="Shape 143"/>
          <p:cNvSpPr txBox="1"/>
          <p:nvPr>
            <p:ph type="title"/>
          </p:nvPr>
        </p:nvSpPr>
        <p:spPr>
          <a:xfrm>
            <a:off y="260350" x="457200"/>
            <a:ext cy="720599" cx="8619900"/>
          </a:xfrm>
          <a:prstGeom prst="rect">
            <a:avLst/>
          </a:prstGeom>
        </p:spPr>
        <p:txBody>
          <a:bodyPr bIns="91425" rIns="91425" lIns="91425" tIns="91425" anchor="ctr" anchorCtr="0">
            <a:noAutofit/>
          </a:bodyPr>
          <a:lstStyle/>
          <a:p>
            <a:pPr rtl="0">
              <a:spcBef>
                <a:spcPts val="0"/>
              </a:spcBef>
              <a:buNone/>
            </a:pPr>
            <a:r>
              <a:rPr b="1" sz="4400" lang="en-US">
                <a:solidFill>
                  <a:srgbClr val="FFFFFF"/>
                </a:solidFill>
                <a:latin typeface="Trebuchet MS"/>
                <a:ea typeface="Trebuchet MS"/>
                <a:cs typeface="Trebuchet MS"/>
                <a:sym typeface="Trebuchet MS"/>
              </a:rPr>
              <a:t>Advise.</a:t>
            </a:r>
          </a:p>
          <a:p>
            <a:pPr rtl="0">
              <a:lnSpc>
                <a:spcPct val="115000"/>
              </a:lnSpc>
              <a:spcBef>
                <a:spcPts val="0"/>
              </a:spcBef>
              <a:buNone/>
            </a:pPr>
            <a:r>
              <a:rPr b="1" lang="en-US" i="1">
                <a:solidFill>
                  <a:srgbClr val="FFFFFF"/>
                </a:solidFill>
                <a:latin typeface="Trebuchet MS"/>
                <a:ea typeface="Trebuchet MS"/>
                <a:cs typeface="Trebuchet MS"/>
                <a:sym typeface="Trebuchet MS"/>
              </a:rPr>
              <a:t>“There are two kinds of pain: the pain of front-end discipline and the pain of back-end regret.”</a:t>
            </a:r>
          </a:p>
          <a:p>
            <a:pPr>
              <a:spcBef>
                <a:spcPts val="0"/>
              </a:spcBef>
              <a:buNone/>
            </a:pPr>
            <a:r>
              <a:t/>
            </a:r>
            <a:endParaRPr>
              <a:solidFill>
                <a:srgbClr val="FFFFFF"/>
              </a:solidFill>
            </a:endParaRPr>
          </a:p>
        </p:txBody>
      </p:sp>
      <p:sp>
        <p:nvSpPr>
          <p:cNvPr id="144" name="Shape 144"/>
          <p:cNvSpPr txBox="1"/>
          <p:nvPr/>
        </p:nvSpPr>
        <p:spPr>
          <a:xfrm>
            <a:off y="1546925" x="1159425"/>
            <a:ext cy="720599" cx="7567500"/>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rPr>
              <a:t>Examples of leadership strategies:</a:t>
            </a:r>
          </a:p>
          <a:p>
            <a:pPr rtl="0" lvl="0">
              <a:spcBef>
                <a:spcPts val="0"/>
              </a:spcBef>
              <a:buNone/>
            </a:pPr>
            <a:r>
              <a:t/>
            </a:r>
            <a:endParaRPr b="1" sz="800">
              <a:solidFill>
                <a:schemeClr val="lt2"/>
              </a:solidFill>
            </a:endParaRPr>
          </a:p>
          <a:p>
            <a:pPr rtl="0" lvl="0">
              <a:spcBef>
                <a:spcPts val="0"/>
              </a:spcBef>
              <a:buNone/>
            </a:pPr>
            <a:r>
              <a:t/>
            </a:r>
            <a:endParaRPr sz="2000">
              <a:solidFill>
                <a:schemeClr val="lt2"/>
              </a:solidFill>
            </a:endParaRPr>
          </a:p>
        </p:txBody>
      </p:sp>
      <p:sp>
        <p:nvSpPr>
          <p:cNvPr id="145" name="Shape 145"/>
          <p:cNvSpPr txBox="1"/>
          <p:nvPr/>
        </p:nvSpPr>
        <p:spPr>
          <a:xfrm>
            <a:off y="2267525" x="3437350"/>
            <a:ext cy="4173300" cx="5089200"/>
          </a:xfrm>
          <a:prstGeom prst="rect">
            <a:avLst/>
          </a:prstGeom>
          <a:noFill/>
          <a:ln>
            <a:noFill/>
          </a:ln>
        </p:spPr>
        <p:txBody>
          <a:bodyPr bIns="91425" rIns="91425" lIns="91425" tIns="91425" anchor="t" anchorCtr="0">
            <a:noAutofit/>
          </a:bodyPr>
          <a:lstStyle/>
          <a:p>
            <a:pPr rtl="0" lvl="0" indent="-387350" marL="457200">
              <a:spcBef>
                <a:spcPts val="0"/>
              </a:spcBef>
              <a:buClr>
                <a:schemeClr val="lt2"/>
              </a:buClr>
              <a:buSzPct val="100000"/>
              <a:buFont typeface="Arial"/>
              <a:buChar char="●"/>
            </a:pPr>
            <a:r>
              <a:rPr sz="2500" lang="en-US">
                <a:solidFill>
                  <a:schemeClr val="lt2"/>
                </a:solidFill>
              </a:rPr>
              <a:t>Leadership success</a:t>
            </a:r>
          </a:p>
          <a:p>
            <a:pPr rtl="0" lvl="0" indent="-387350" marL="457200">
              <a:spcBef>
                <a:spcPts val="0"/>
              </a:spcBef>
              <a:buClr>
                <a:schemeClr val="lt2"/>
              </a:buClr>
              <a:buSzPct val="100000"/>
              <a:buFont typeface="Arial"/>
              <a:buChar char="●"/>
            </a:pPr>
            <a:r>
              <a:rPr sz="2500" lang="en-US">
                <a:solidFill>
                  <a:schemeClr val="lt2"/>
                </a:solidFill>
              </a:rPr>
              <a:t>Going the extra mile</a:t>
            </a:r>
          </a:p>
          <a:p>
            <a:pPr rtl="0" lvl="0" indent="-387350" marL="457200">
              <a:spcBef>
                <a:spcPts val="0"/>
              </a:spcBef>
              <a:buClr>
                <a:schemeClr val="lt2"/>
              </a:buClr>
              <a:buSzPct val="100000"/>
              <a:buFont typeface="Arial"/>
              <a:buChar char="●"/>
            </a:pPr>
            <a:r>
              <a:rPr sz="2500" lang="en-US">
                <a:solidFill>
                  <a:schemeClr val="lt2"/>
                </a:solidFill>
              </a:rPr>
              <a:t>Integrity</a:t>
            </a:r>
          </a:p>
          <a:p>
            <a:pPr rtl="0" lvl="0" indent="-387350" marL="457200">
              <a:spcBef>
                <a:spcPts val="0"/>
              </a:spcBef>
              <a:buClr>
                <a:schemeClr val="lt2"/>
              </a:buClr>
              <a:buSzPct val="100000"/>
              <a:buFont typeface="Arial"/>
              <a:buChar char="●"/>
            </a:pPr>
            <a:r>
              <a:rPr sz="2500" lang="en-US">
                <a:solidFill>
                  <a:schemeClr val="lt2"/>
                </a:solidFill>
              </a:rPr>
              <a:t>Commitment</a:t>
            </a:r>
          </a:p>
          <a:p>
            <a:pPr rtl="0" lvl="0" indent="-387350" marL="457200">
              <a:spcBef>
                <a:spcPts val="0"/>
              </a:spcBef>
              <a:buClr>
                <a:schemeClr val="lt2"/>
              </a:buClr>
              <a:buSzPct val="100000"/>
              <a:buFont typeface="Arial"/>
              <a:buChar char="●"/>
            </a:pPr>
            <a:r>
              <a:rPr sz="2500" lang="en-US">
                <a:solidFill>
                  <a:schemeClr val="lt2"/>
                </a:solidFill>
              </a:rPr>
              <a:t>Failure</a:t>
            </a:r>
          </a:p>
          <a:p>
            <a:pPr rtl="0" lvl="0" indent="-387350" marL="457200">
              <a:spcBef>
                <a:spcPts val="0"/>
              </a:spcBef>
              <a:buClr>
                <a:schemeClr val="lt2"/>
              </a:buClr>
              <a:buSzPct val="100000"/>
              <a:buFont typeface="Arial"/>
              <a:buChar char="●"/>
            </a:pPr>
            <a:r>
              <a:rPr sz="2500" lang="en-US">
                <a:solidFill>
                  <a:schemeClr val="lt2"/>
                </a:solidFill>
              </a:rPr>
              <a:t>Handling conflict</a:t>
            </a:r>
          </a:p>
          <a:p>
            <a:pPr rtl="0" lvl="0" indent="-387350" marL="457200">
              <a:spcBef>
                <a:spcPts val="0"/>
              </a:spcBef>
              <a:buClr>
                <a:schemeClr val="lt2"/>
              </a:buClr>
              <a:buSzPct val="100000"/>
              <a:buFont typeface="Arial"/>
              <a:buChar char="●"/>
            </a:pPr>
            <a:r>
              <a:rPr sz="2500" lang="en-US">
                <a:solidFill>
                  <a:schemeClr val="lt2"/>
                </a:solidFill>
              </a:rPr>
              <a:t>Staff bonding</a:t>
            </a:r>
          </a:p>
          <a:p>
            <a:pPr rtl="0" lvl="0" indent="-387350" marL="457200">
              <a:spcBef>
                <a:spcPts val="0"/>
              </a:spcBef>
              <a:buClr>
                <a:schemeClr val="lt2"/>
              </a:buClr>
              <a:buSzPct val="100000"/>
              <a:buFont typeface="Arial"/>
              <a:buChar char="●"/>
            </a:pPr>
            <a:r>
              <a:rPr sz="2500" lang="en-US">
                <a:solidFill>
                  <a:schemeClr val="lt2"/>
                </a:solidFill>
              </a:rPr>
              <a:t>Welcoming new staff members</a:t>
            </a:r>
          </a:p>
          <a:p>
            <a:pPr rtl="0" lvl="0" indent="-387350" marL="457200">
              <a:spcBef>
                <a:spcPts val="0"/>
              </a:spcBef>
              <a:buClr>
                <a:schemeClr val="lt2"/>
              </a:buClr>
              <a:buSzPct val="100000"/>
              <a:buFont typeface="Arial"/>
              <a:buChar char="●"/>
            </a:pPr>
            <a:r>
              <a:rPr sz="2500" lang="en-US">
                <a:solidFill>
                  <a:schemeClr val="lt2"/>
                </a:solidFill>
              </a:rPr>
              <a:t>Casting the vision</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44"/>
                                        </p:tgtEl>
                                        <p:attrNameLst>
                                          <p:attrName>style.visibility</p:attrName>
                                        </p:attrNameLst>
                                      </p:cBhvr>
                                      <p:to>
                                        <p:strVal val="visible"/>
                                      </p:to>
                                    </p:set>
                                    <p:animEffect transition="in" filter="fade">
                                      <p:cBhvr>
                                        <p:cTn dur="1000"/>
                                        <p:tgtEl>
                                          <p:spTgt spid="144"/>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45"/>
                                        </p:tgtEl>
                                        <p:attrNameLst>
                                          <p:attrName>style.visibility</p:attrName>
                                        </p:attrNameLst>
                                      </p:cBhvr>
                                      <p:to>
                                        <p:strVal val="visible"/>
                                      </p:to>
                                    </p:set>
                                    <p:animEffect transition="in" filter="fade">
                                      <p:cBhvr>
                                        <p:cTn dur="1000"/>
                                        <p:tgtEl>
                                          <p:spTgt spid="14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9" name="Shape 149"/>
        <p:cNvGrpSpPr/>
        <p:nvPr/>
      </p:nvGrpSpPr>
      <p:grpSpPr>
        <a:xfrm>
          <a:off y="0" x="0"/>
          <a:ext cy="0" cx="0"/>
          <a:chOff y="0" x="0"/>
          <a:chExt cy="0" cx="0"/>
        </a:xfrm>
      </p:grpSpPr>
      <p:sp>
        <p:nvSpPr>
          <p:cNvPr id="150" name="Shape 150"/>
          <p:cNvSpPr txBox="1"/>
          <p:nvPr>
            <p:ph type="title"/>
          </p:nvPr>
        </p:nvSpPr>
        <p:spPr>
          <a:xfrm>
            <a:off y="260350" x="457200"/>
            <a:ext cy="720599" cx="8686800"/>
          </a:xfrm>
          <a:prstGeom prst="rect">
            <a:avLst/>
          </a:prstGeom>
        </p:spPr>
        <p:txBody>
          <a:bodyPr bIns="91425" rIns="91425" lIns="91425" tIns="91425" anchor="ctr" anchorCtr="0">
            <a:noAutofit/>
          </a:bodyPr>
          <a:lstStyle/>
          <a:p>
            <a:pPr rtl="0" lvl="0">
              <a:spcBef>
                <a:spcPts val="0"/>
              </a:spcBef>
              <a:buClr>
                <a:srgbClr val="000000"/>
              </a:buClr>
              <a:buSzPct val="25000"/>
              <a:buFont typeface="Arial"/>
              <a:buNone/>
            </a:pPr>
            <a:r>
              <a:rPr b="1" sz="4400" lang="en-US">
                <a:solidFill>
                  <a:srgbClr val="FFFFFF"/>
                </a:solidFill>
                <a:latin typeface="Trebuchet MS"/>
                <a:ea typeface="Trebuchet MS"/>
                <a:cs typeface="Trebuchet MS"/>
                <a:sym typeface="Trebuchet MS"/>
              </a:rPr>
              <a:t>Advise.</a:t>
            </a:r>
          </a:p>
          <a:p>
            <a:pPr rtl="0" lvl="0">
              <a:lnSpc>
                <a:spcPct val="115000"/>
              </a:lnSpc>
              <a:spcBef>
                <a:spcPts val="0"/>
              </a:spcBef>
              <a:buClr>
                <a:srgbClr val="000000"/>
              </a:buClr>
              <a:buSzPct val="78571"/>
              <a:buFont typeface="Arial"/>
              <a:buNone/>
            </a:pPr>
            <a:r>
              <a:rPr b="1" lang="en-US" i="1">
                <a:solidFill>
                  <a:srgbClr val="FFFFFF"/>
                </a:solidFill>
                <a:latin typeface="Trebuchet MS"/>
                <a:ea typeface="Trebuchet MS"/>
                <a:cs typeface="Trebuchet MS"/>
                <a:sym typeface="Trebuchet MS"/>
              </a:rPr>
              <a:t>“There are two kinds of pain: the pain of front-end discipline and the pain of back-end regret.”</a:t>
            </a:r>
          </a:p>
          <a:p>
            <a:pPr>
              <a:spcBef>
                <a:spcPts val="0"/>
              </a:spcBef>
              <a:buNone/>
            </a:pPr>
            <a:r>
              <a:t/>
            </a:r>
            <a:endParaRPr>
              <a:solidFill>
                <a:srgbClr val="FFFFFF"/>
              </a:solidFill>
            </a:endParaRPr>
          </a:p>
        </p:txBody>
      </p:sp>
      <p:sp>
        <p:nvSpPr>
          <p:cNvPr id="151" name="Shape 151"/>
          <p:cNvSpPr txBox="1"/>
          <p:nvPr/>
        </p:nvSpPr>
        <p:spPr>
          <a:xfrm>
            <a:off y="1507125" x="838200"/>
            <a:ext cy="3048300" cx="7787399"/>
          </a:xfrm>
          <a:prstGeom prst="rect">
            <a:avLst/>
          </a:prstGeom>
          <a:noFill/>
          <a:ln>
            <a:noFill/>
          </a:ln>
        </p:spPr>
        <p:txBody>
          <a:bodyPr bIns="91425" rIns="91425" lIns="91425" tIns="91425" anchor="t" anchorCtr="0">
            <a:noAutofit/>
          </a:bodyPr>
          <a:lstStyle/>
          <a:p>
            <a:pPr rtl="0" lvl="0">
              <a:spcBef>
                <a:spcPts val="0"/>
              </a:spcBef>
              <a:buNone/>
            </a:pPr>
            <a:r>
              <a:rPr b="1" sz="3000" lang="en-US">
                <a:solidFill>
                  <a:schemeClr val="lt2"/>
                </a:solidFill>
                <a:latin typeface="Trebuchet MS"/>
                <a:ea typeface="Trebuchet MS"/>
                <a:cs typeface="Trebuchet MS"/>
                <a:sym typeface="Trebuchet MS"/>
              </a:rPr>
              <a:t>Some resources for leadership strategies:</a:t>
            </a:r>
          </a:p>
          <a:p>
            <a:pPr rtl="0" lvl="0">
              <a:spcBef>
                <a:spcPts val="0"/>
              </a:spcBef>
              <a:buNone/>
            </a:pPr>
            <a:r>
              <a:t/>
            </a:r>
            <a:endParaRPr b="1" sz="2400">
              <a:solidFill>
                <a:schemeClr val="lt2"/>
              </a:solidFill>
              <a:latin typeface="Trebuchet MS"/>
              <a:ea typeface="Trebuchet MS"/>
              <a:cs typeface="Trebuchet MS"/>
              <a:sym typeface="Trebuchet MS"/>
            </a:endParaRPr>
          </a:p>
          <a:p>
            <a:pPr rtl="0" lvl="0" indent="-381000" marL="457200">
              <a:lnSpc>
                <a:spcPct val="150000"/>
              </a:lnSpc>
              <a:spcBef>
                <a:spcPts val="0"/>
              </a:spcBef>
              <a:buClr>
                <a:schemeClr val="lt2"/>
              </a:buClr>
              <a:buSzPct val="100000"/>
              <a:buFont typeface="Arial"/>
              <a:buChar char="●"/>
            </a:pPr>
            <a:r>
              <a:rPr sz="2400" lang="en-US" i="1">
                <a:solidFill>
                  <a:schemeClr val="lt2"/>
                </a:solidFill>
                <a:latin typeface="Trebuchet MS"/>
                <a:ea typeface="Trebuchet MS"/>
                <a:cs typeface="Trebuchet MS"/>
                <a:sym typeface="Trebuchet MS"/>
              </a:rPr>
              <a:t>Tuesday Morning Coaching </a:t>
            </a:r>
            <a:r>
              <a:rPr sz="2400" lang="en-US">
                <a:solidFill>
                  <a:schemeClr val="lt2"/>
                </a:solidFill>
                <a:latin typeface="Trebuchet MS"/>
                <a:ea typeface="Trebuchet MS"/>
                <a:cs typeface="Trebuchet MS"/>
                <a:sym typeface="Trebuchet MS"/>
              </a:rPr>
              <a:t>by David Cottrell</a:t>
            </a:r>
          </a:p>
          <a:p>
            <a:pPr rtl="0" lvl="0" indent="-381000" marL="457200">
              <a:lnSpc>
                <a:spcPct val="150000"/>
              </a:lnSpc>
              <a:spcBef>
                <a:spcPts val="0"/>
              </a:spcBef>
              <a:buClr>
                <a:schemeClr val="lt2"/>
              </a:buClr>
              <a:buSzPct val="100000"/>
              <a:buFont typeface="Arial"/>
              <a:buChar char="●"/>
            </a:pPr>
            <a:r>
              <a:rPr sz="2400" lang="en-US" i="1">
                <a:solidFill>
                  <a:schemeClr val="lt2"/>
                </a:solidFill>
                <a:latin typeface="Trebuchet MS"/>
                <a:ea typeface="Trebuchet MS"/>
                <a:cs typeface="Trebuchet MS"/>
                <a:sym typeface="Trebuchet MS"/>
              </a:rPr>
              <a:t>Kick Your Own Butt </a:t>
            </a:r>
            <a:r>
              <a:rPr sz="2400" lang="en-US">
                <a:solidFill>
                  <a:schemeClr val="lt2"/>
                </a:solidFill>
                <a:latin typeface="Trebuchet MS"/>
                <a:ea typeface="Trebuchet MS"/>
                <a:cs typeface="Trebuchet MS"/>
                <a:sym typeface="Trebuchet MS"/>
              </a:rPr>
              <a:t>by Pegine Echevarria</a:t>
            </a:r>
          </a:p>
          <a:p>
            <a:pPr rtl="0" lvl="0" indent="-381000" marL="457200">
              <a:lnSpc>
                <a:spcPct val="150000"/>
              </a:lnSpc>
              <a:spcBef>
                <a:spcPts val="0"/>
              </a:spcBef>
              <a:buClr>
                <a:schemeClr val="lt2"/>
              </a:buClr>
              <a:buSzPct val="100000"/>
              <a:buFont typeface="Arial"/>
              <a:buChar char="●"/>
            </a:pPr>
            <a:r>
              <a:rPr sz="2400" lang="en-US" i="1">
                <a:solidFill>
                  <a:schemeClr val="lt2"/>
                </a:solidFill>
                <a:latin typeface="Trebuchet MS"/>
                <a:ea typeface="Trebuchet MS"/>
                <a:cs typeface="Trebuchet MS"/>
                <a:sym typeface="Trebuchet MS"/>
              </a:rPr>
              <a:t>The Five Dysfunctions of a Team </a:t>
            </a:r>
            <a:r>
              <a:rPr sz="2400" lang="en-US">
                <a:solidFill>
                  <a:schemeClr val="lt2"/>
                </a:solidFill>
                <a:latin typeface="Trebuchet MS"/>
                <a:ea typeface="Trebuchet MS"/>
                <a:cs typeface="Trebuchet MS"/>
                <a:sym typeface="Trebuchet MS"/>
              </a:rPr>
              <a:t>by Patrick Lencioni</a:t>
            </a:r>
          </a:p>
          <a:p>
            <a:pPr rtl="0" lvl="0">
              <a:spcBef>
                <a:spcPts val="0"/>
              </a:spcBef>
              <a:buNone/>
            </a:pPr>
            <a:r>
              <a:t/>
            </a:r>
            <a:endParaRPr sz="2400">
              <a:solidFill>
                <a:schemeClr val="lt2"/>
              </a:solidFill>
              <a:latin typeface="Trebuchet MS"/>
              <a:ea typeface="Trebuchet MS"/>
              <a:cs typeface="Trebuchet MS"/>
              <a:sym typeface="Trebuchet MS"/>
            </a:endParaRPr>
          </a:p>
        </p:txBody>
      </p:sp>
      <p:sp>
        <p:nvSpPr>
          <p:cNvPr id="152" name="Shape 152"/>
          <p:cNvSpPr txBox="1"/>
          <p:nvPr/>
        </p:nvSpPr>
        <p:spPr>
          <a:xfrm>
            <a:off y="4412375" x="3353900"/>
            <a:ext cy="1802100" cx="5573099"/>
          </a:xfrm>
          <a:prstGeom prst="rect">
            <a:avLst/>
          </a:prstGeom>
          <a:noFill/>
          <a:ln>
            <a:noFill/>
          </a:ln>
        </p:spPr>
        <p:txBody>
          <a:bodyPr bIns="91425" rIns="91425" lIns="91425" tIns="91425" anchor="t" anchorCtr="0">
            <a:noAutofit/>
          </a:bodyPr>
          <a:lstStyle/>
          <a:p>
            <a:pPr lvl="0" indent="-381000" marL="457200">
              <a:spcBef>
                <a:spcPts val="0"/>
              </a:spcBef>
              <a:buClr>
                <a:schemeClr val="lt2"/>
              </a:buClr>
              <a:buSzPct val="100000"/>
              <a:buFont typeface="Trebuchet MS"/>
              <a:buChar char="●"/>
            </a:pPr>
            <a:r>
              <a:rPr sz="2400" lang="en-US" i="1">
                <a:solidFill>
                  <a:schemeClr val="lt2"/>
                </a:solidFill>
                <a:latin typeface="Trebuchet MS"/>
                <a:ea typeface="Trebuchet MS"/>
                <a:cs typeface="Trebuchet MS"/>
                <a:sym typeface="Trebuchet MS"/>
              </a:rPr>
              <a:t>Best Practices: The Art of Leadership in News Organizations </a:t>
            </a:r>
            <a:r>
              <a:rPr sz="2400" lang="en-US">
                <a:solidFill>
                  <a:schemeClr val="lt2"/>
                </a:solidFill>
                <a:latin typeface="Trebuchet MS"/>
                <a:ea typeface="Trebuchet MS"/>
                <a:cs typeface="Trebuchet MS"/>
                <a:sym typeface="Trebuchet MS"/>
              </a:rPr>
              <a:t>by Shelby Coffey III</a:t>
            </a:r>
          </a:p>
        </p:txBody>
      </p:sp>
    </p:spTree>
  </p:cSld>
  <p:clrMapOvr>
    <a:masterClrMapping/>
  </p:clrMapOvr>
  <p:transition spd="slow">
    <p:cut/>
  </p:transition>
  <p:timing>
    <p:tnLst>
      <p:par>
        <p:cTn restart="never" dur="indefinite" nodeType="tmRoot">
          <p:childTnLst>
            <p:seq nextAc="seek" concurrent="1">
              <p:cTn id="2" dur="indefinite" nodeType="mainSeq">
                <p:childTnLst>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1"/>
                                        </p:tgtEl>
                                        <p:attrNameLst>
                                          <p:attrName>style.visibility</p:attrName>
                                        </p:attrNameLst>
                                      </p:cBhvr>
                                      <p:to>
                                        <p:strVal val="visible"/>
                                      </p:to>
                                    </p:set>
                                    <p:animEffect transition="in" filter="fade">
                                      <p:cBhvr>
                                        <p:cTn dur="1000"/>
                                        <p:tgtEl>
                                          <p:spTgt spid="151"/>
                                        </p:tgtEl>
                                      </p:cBhvr>
                                    </p:animEffect>
                                  </p:childTnLst>
                                </p:cTn>
                              </p:par>
                            </p:childTnLst>
                          </p:cTn>
                        </p:par>
                      </p:childTnLst>
                    </p:cTn>
                  </p:par>
                  <p:par>
                    <p:cTn fill="hold">
                      <p:stCondLst>
                        <p:cond delay="indefinite"/>
                      </p:stCondLst>
                      <p:childTnLst>
                        <p:par>
                          <p:cTn fill="hold">
                            <p:stCondLst>
                              <p:cond delay="0"/>
                            </p:stCondLst>
                            <p:childTnLst>
                              <p:par>
                                <p:cTn presetID="10" fill="hold" presetSubtype="0" presetClass="entr" nodeType="clickEffect">
                                  <p:stCondLst>
                                    <p:cond delay="0"/>
                                  </p:stCondLst>
                                  <p:childTnLst>
                                    <p:set>
                                      <p:cBhvr>
                                        <p:cTn dur="1" fill="hold">
                                          <p:stCondLst>
                                            <p:cond delay="0"/>
                                          </p:stCondLst>
                                        </p:cTn>
                                        <p:tgtEl>
                                          <p:spTgt spid="152"/>
                                        </p:tgtEl>
                                        <p:attrNameLst>
                                          <p:attrName>style.visibility</p:attrName>
                                        </p:attrNameLst>
                                      </p:cBhvr>
                                      <p:to>
                                        <p:strVal val="visible"/>
                                      </p:to>
                                    </p:set>
                                    <p:animEffect transition="in" filter="fade">
                                      <p:cBhvr>
                                        <p:cTn dur="1000"/>
                                        <p:tgtEl>
                                          <p:spTgt spid="15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B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2.xml><?xml version="1.0" encoding="utf-8"?>
<a:theme xmlns:a="http://schemas.openxmlformats.org/drawingml/2006/main" xmlns:r="http://schemas.openxmlformats.org/officeDocument/2006/relationships" name="1_Default Design">
  <a:themeElements>
    <a:clrScheme name="">
      <a:dk1>
        <a:srgbClr val="B3CCE6"/>
      </a:dk1>
      <a:lt1>
        <a:srgbClr val="FFFFFF"/>
      </a:lt1>
      <a:dk2>
        <a:srgbClr val="6698CC"/>
      </a:dk2>
      <a:lt2>
        <a:srgbClr val="2E4C6B"/>
      </a:lt2>
      <a:accent1>
        <a:srgbClr val="336599"/>
      </a:accent1>
      <a:accent2>
        <a:srgbClr val="2E4C6B"/>
      </a:accent2>
      <a:accent3>
        <a:srgbClr val="B8CAE2"/>
      </a:accent3>
      <a:accent4>
        <a:srgbClr val="DADADA"/>
      </a:accent4>
      <a:accent5>
        <a:srgbClr val="ADB8CA"/>
      </a:accent5>
      <a:accent6>
        <a:srgbClr val="294460"/>
      </a:accent6>
      <a:hlink>
        <a:srgbClr val="4986C3"/>
      </a:hlink>
      <a:folHlink>
        <a:srgbClr val="0066FF"/>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B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3.xml><?xml version="1.0" encoding="utf-8"?>
<a:theme xmlns:a="http://schemas.openxmlformats.org/drawingml/2006/main" xmlns:r="http://schemas.openxmlformats.org/officeDocument/2006/relationships" name="Default Design">
  <a:themeElements>
    <a:clrScheme name="">
      <a:dk1>
        <a:srgbClr val="B3CCE6"/>
      </a:dk1>
      <a:lt1>
        <a:srgbClr val="FFFFFF"/>
      </a:lt1>
      <a:dk2>
        <a:srgbClr val="6698CC"/>
      </a:dk2>
      <a:lt2>
        <a:srgbClr val="2E4C6B"/>
      </a:lt2>
      <a:accent1>
        <a:srgbClr val="336599"/>
      </a:accent1>
      <a:accent2>
        <a:srgbClr val="2E4C6B"/>
      </a:accent2>
      <a:accent3>
        <a:srgbClr val="B8CAE2"/>
      </a:accent3>
      <a:accent4>
        <a:srgbClr val="DADADA"/>
      </a:accent4>
      <a:accent5>
        <a:srgbClr val="ADB8CA"/>
      </a:accent5>
      <a:accent6>
        <a:srgbClr val="294460"/>
      </a:accent6>
      <a:hlink>
        <a:srgbClr val="4986C3"/>
      </a:hlink>
      <a:folHlink>
        <a:srgbClr val="0066FF"/>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B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4.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B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