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208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 TO: http://www.weather.com/storms/winter/news/lake-effect-snow-significant-lake-erie-lake-ontario-20141115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http://www.syracuse.com/news/index.ssf/2014/11/new_york_snowfall_totals_this_week_who_got_the_most_snow.html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http://www.syracuse.com/news/index.ssf/2014/11/new_york_snowfall_totals_this_week_who_got_the_most_snow.html</a:t>
            </a:r>
          </a:p>
        </p:txBody>
      </p:sp>
      <p:sp>
        <p:nvSpPr>
          <p:cNvPr id="297" name="Shape 29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weather.com/storms/winter/news/lake-effect-snow-significant-lake-erie-lake-ontario-20141115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syracuse.com/news/index.ssf/2014/11/new_york_snowfall_totals_this_week_who_got_the_most_snow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676398" y="0"/>
            <a:ext cx="6162879" cy="2215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3800" b="1" i="0" u="none" strike="noStrike" cap="none" baseline="0" dirty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DRAW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1994482" y="2207619"/>
            <a:ext cx="4878208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4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r>
              <a:rPr lang="en-US" sz="4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sz="4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CURVE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YOUR GRAPHS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910644" y="0"/>
            <a:ext cx="7636462" cy="5201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CLASS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SHARE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1445626" y="4790233"/>
            <a:ext cx="6535112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GRAPHS MAKE THE MOST SENSE?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1024944" y="0"/>
            <a:ext cx="7203912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REASONABLE?</a:t>
            </a:r>
          </a:p>
        </p:txBody>
      </p:sp>
      <p:grpSp>
        <p:nvGrpSpPr>
          <p:cNvPr id="259" name="Shape 259"/>
          <p:cNvGrpSpPr/>
          <p:nvPr/>
        </p:nvGrpSpPr>
        <p:grpSpPr>
          <a:xfrm>
            <a:off x="1543219" y="2071091"/>
            <a:ext cx="5575729" cy="4007406"/>
            <a:chOff x="1185333" y="609600"/>
            <a:chExt cx="5473217" cy="5113867"/>
          </a:xfrm>
        </p:grpSpPr>
        <p:cxnSp>
          <p:nvCxnSpPr>
            <p:cNvPr id="260" name="Shape 260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261" name="Shape 261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262" name="Shape 262"/>
          <p:cNvSpPr/>
          <p:nvPr/>
        </p:nvSpPr>
        <p:spPr>
          <a:xfrm>
            <a:off x="2574588" y="5183187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Shape 263"/>
          <p:cNvSpPr/>
          <p:nvPr/>
        </p:nvSpPr>
        <p:spPr>
          <a:xfrm>
            <a:off x="4100869" y="3870860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Shape 264"/>
          <p:cNvSpPr/>
          <p:nvPr/>
        </p:nvSpPr>
        <p:spPr>
          <a:xfrm>
            <a:off x="6200012" y="2046702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Shape 265"/>
          <p:cNvSpPr txBox="1"/>
          <p:nvPr/>
        </p:nvSpPr>
        <p:spPr>
          <a:xfrm>
            <a:off x="2513058" y="5277012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4024533" y="4042480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6104614" y="2231615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3824153" y="6078498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269" name="Shape 269"/>
          <p:cNvSpPr txBox="1"/>
          <p:nvPr/>
        </p:nvSpPr>
        <p:spPr>
          <a:xfrm rot="-5400000">
            <a:off x="119437" y="3583644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  <p:cxnSp>
        <p:nvCxnSpPr>
          <p:cNvPr id="270" name="Shape 270"/>
          <p:cNvCxnSpPr/>
          <p:nvPr/>
        </p:nvCxnSpPr>
        <p:spPr>
          <a:xfrm rot="10800000" flipH="1">
            <a:off x="1751058" y="2071092"/>
            <a:ext cx="4609526" cy="4007405"/>
          </a:xfrm>
          <a:prstGeom prst="straightConnector1">
            <a:avLst/>
          </a:pr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xmlns:p14="http://schemas.microsoft.com/office/powerpoint/2010/main"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/>
        </p:nvSpPr>
        <p:spPr>
          <a:xfrm>
            <a:off x="910644" y="0"/>
            <a:ext cx="7636462" cy="5201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CLASS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SHARE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1323146" y="4970591"/>
            <a:ext cx="678007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CHANGE BETWEEN POINTS.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/>
        </p:nvSpPr>
        <p:spPr>
          <a:xfrm>
            <a:off x="910645" y="1041400"/>
            <a:ext cx="7570702" cy="37856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SNOW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IN BUFFALO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NOVEMBER 2014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/>
        </p:nvSpPr>
        <p:spPr>
          <a:xfrm>
            <a:off x="1445046" y="1041400"/>
            <a:ext cx="6501899" cy="37856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THE TOP 3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syracuse.com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9600" b="1" i="0" u="none" strike="noStrike" cap="none" baseline="0">
              <a:solidFill>
                <a:srgbClr val="00009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0" y="1041400"/>
            <a:ext cx="9029700" cy="38472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800" b="1" i="0" u="none" strike="noStrike" cap="none" baseline="0" dirty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GRAPH THE TOP 3</a:t>
            </a:r>
          </a:p>
          <a:p>
            <a:pPr marL="514350" marR="0" lvl="0" indent="-33655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2800" b="1" i="0" u="none" strike="noStrike" cap="none" baseline="0" dirty="0">
              <a:solidFill>
                <a:srgbClr val="00009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spcBef>
                <a:spcPts val="0"/>
              </a:spcBef>
              <a:buClr>
                <a:srgbClr val="000090"/>
              </a:buClr>
              <a:buSzPct val="100000"/>
              <a:buFont typeface="Calibri"/>
              <a:buAutoNum type="arabicPeriod"/>
            </a:pPr>
            <a:r>
              <a:rPr lang="en-US" sz="2800" b="1" dirty="0">
                <a:solidFill>
                  <a:srgbClr val="000090"/>
                </a:solidFill>
              </a:rPr>
              <a:t>P</a:t>
            </a:r>
            <a:r>
              <a:rPr lang="en-US" sz="2800" b="1" i="0" u="none" strike="noStrike" cap="none" baseline="0" dirty="0" smtClean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lot 5 data points for the top 3</a:t>
            </a:r>
          </a:p>
          <a:p>
            <a:pPr marL="514350" marR="0" lvl="0" indent="-514350" algn="l" rtl="0">
              <a:spcBef>
                <a:spcPts val="0"/>
              </a:spcBef>
              <a:buClr>
                <a:srgbClr val="000090"/>
              </a:buClr>
              <a:buSzPct val="100000"/>
              <a:buFont typeface="Calibri"/>
              <a:buAutoNum type="arabicPeriod"/>
            </a:pPr>
            <a:r>
              <a:rPr lang="en-US" sz="2800" b="1" dirty="0">
                <a:solidFill>
                  <a:srgbClr val="000090"/>
                </a:solidFill>
              </a:rPr>
              <a:t>D</a:t>
            </a:r>
            <a:r>
              <a:rPr lang="en-US" sz="2800" b="1" i="0" u="none" strike="noStrike" cap="none" baseline="0" dirty="0" smtClean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raw a line/lines or curves that approximate the snowfall</a:t>
            </a:r>
          </a:p>
          <a:p>
            <a:pPr marL="514350" marR="0" lvl="0" indent="-514350" algn="l" rtl="0">
              <a:spcBef>
                <a:spcPts val="0"/>
              </a:spcBef>
              <a:buClr>
                <a:srgbClr val="000090"/>
              </a:buClr>
              <a:buSzPct val="100000"/>
              <a:buFont typeface="Calibri"/>
              <a:buAutoNum type="arabicPeriod"/>
            </a:pPr>
            <a:r>
              <a:rPr lang="en-US" sz="2800" b="1" dirty="0" smtClean="0">
                <a:solidFill>
                  <a:srgbClr val="000090"/>
                </a:solidFill>
              </a:rPr>
              <a:t>P</a:t>
            </a:r>
            <a:r>
              <a:rPr lang="en-US" sz="2800" b="1" i="0" u="none" strike="noStrike" cap="none" baseline="0" dirty="0" smtClean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lot a line that assumes a constant rate of accumulation over the 5 days </a:t>
            </a:r>
          </a:p>
          <a:p>
            <a:pPr marL="514350" marR="0" lvl="0" indent="-514350" algn="l" rtl="0">
              <a:spcBef>
                <a:spcPts val="0"/>
              </a:spcBef>
              <a:buClr>
                <a:srgbClr val="000090"/>
              </a:buClr>
              <a:buSzPct val="100000"/>
              <a:buFont typeface="Calibri"/>
              <a:buAutoNum type="arabicPeriod"/>
            </a:pPr>
            <a:r>
              <a:rPr lang="en-US" sz="2800" b="1" dirty="0">
                <a:solidFill>
                  <a:srgbClr val="000090"/>
                </a:solidFill>
              </a:rPr>
              <a:t>A</a:t>
            </a:r>
            <a:r>
              <a:rPr lang="en-US" sz="2800" b="1" i="0" u="none" strike="noStrike" cap="none" baseline="0" smtClean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nalyze </a:t>
            </a:r>
            <a:r>
              <a:rPr lang="en-US" sz="2800" b="1" i="0" u="none" strike="noStrike" cap="none" baseline="0" dirty="0" smtClean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the line</a:t>
            </a:r>
            <a:endParaRPr lang="en-US" sz="2800" b="1" i="0" u="none" strike="noStrike" cap="none" baseline="0" dirty="0">
              <a:solidFill>
                <a:srgbClr val="00009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1676398" y="0"/>
            <a:ext cx="6119085" cy="2215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3800" b="1" i="0" u="none" strike="noStrike" cap="none" baseline="0" dirty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DRAW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2140465" y="1845733"/>
            <a:ext cx="4878208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4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sz="4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CURVE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YOUR GRAPHS</a:t>
            </a:r>
          </a:p>
        </p:txBody>
      </p:sp>
      <p:grpSp>
        <p:nvGrpSpPr>
          <p:cNvPr id="92" name="Shape 92"/>
          <p:cNvGrpSpPr/>
          <p:nvPr/>
        </p:nvGrpSpPr>
        <p:grpSpPr>
          <a:xfrm>
            <a:off x="1270000" y="4284125"/>
            <a:ext cx="2370666" cy="1845733"/>
            <a:chOff x="1185333" y="609600"/>
            <a:chExt cx="5473217" cy="5113867"/>
          </a:xfrm>
        </p:grpSpPr>
        <p:cxnSp>
          <p:nvCxnSpPr>
            <p:cNvPr id="93" name="Shape 93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94" name="Shape 94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grpSp>
        <p:nvGrpSpPr>
          <p:cNvPr id="95" name="Shape 95"/>
          <p:cNvGrpSpPr/>
          <p:nvPr/>
        </p:nvGrpSpPr>
        <p:grpSpPr>
          <a:xfrm>
            <a:off x="5283199" y="4284125"/>
            <a:ext cx="2370666" cy="1845733"/>
            <a:chOff x="1185333" y="609600"/>
            <a:chExt cx="5473217" cy="5113867"/>
          </a:xfrm>
        </p:grpSpPr>
        <p:cxnSp>
          <p:nvCxnSpPr>
            <p:cNvPr id="96" name="Shape 96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97" name="Shape 97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98" name="Shape 98"/>
          <p:cNvSpPr/>
          <p:nvPr/>
        </p:nvSpPr>
        <p:spPr>
          <a:xfrm>
            <a:off x="5503332" y="4232971"/>
            <a:ext cx="1879599" cy="1371953"/>
          </a:xfrm>
          <a:custGeom>
            <a:avLst/>
            <a:gdLst/>
            <a:ahLst/>
            <a:cxnLst/>
            <a:rect l="0" t="0" r="0" b="0"/>
            <a:pathLst>
              <a:path w="1879600" h="1371954" extrusionOk="0">
                <a:moveTo>
                  <a:pt x="0" y="1371954"/>
                </a:moveTo>
                <a:cubicBezTo>
                  <a:pt x="5645" y="1270354"/>
                  <a:pt x="4313" y="1168125"/>
                  <a:pt x="16934" y="1067154"/>
                </a:cubicBezTo>
                <a:cubicBezTo>
                  <a:pt x="33850" y="931825"/>
                  <a:pt x="42008" y="998183"/>
                  <a:pt x="101600" y="914754"/>
                </a:cubicBezTo>
                <a:cubicBezTo>
                  <a:pt x="116272" y="894213"/>
                  <a:pt x="122088" y="868427"/>
                  <a:pt x="135467" y="847021"/>
                </a:cubicBezTo>
                <a:cubicBezTo>
                  <a:pt x="150425" y="823089"/>
                  <a:pt x="169863" y="802253"/>
                  <a:pt x="186267" y="779288"/>
                </a:cubicBezTo>
                <a:cubicBezTo>
                  <a:pt x="198096" y="762727"/>
                  <a:pt x="207105" y="744122"/>
                  <a:pt x="220134" y="728488"/>
                </a:cubicBezTo>
                <a:cubicBezTo>
                  <a:pt x="235465" y="710091"/>
                  <a:pt x="255603" y="696085"/>
                  <a:pt x="270934" y="677688"/>
                </a:cubicBezTo>
                <a:cubicBezTo>
                  <a:pt x="283962" y="662054"/>
                  <a:pt x="290410" y="641279"/>
                  <a:pt x="304800" y="626888"/>
                </a:cubicBezTo>
                <a:cubicBezTo>
                  <a:pt x="319191" y="612497"/>
                  <a:pt x="340389" y="606542"/>
                  <a:pt x="355600" y="593021"/>
                </a:cubicBezTo>
                <a:cubicBezTo>
                  <a:pt x="391397" y="561201"/>
                  <a:pt x="417349" y="517988"/>
                  <a:pt x="457200" y="491421"/>
                </a:cubicBezTo>
                <a:lnTo>
                  <a:pt x="558800" y="423688"/>
                </a:lnTo>
                <a:cubicBezTo>
                  <a:pt x="575733" y="412399"/>
                  <a:pt x="591397" y="398922"/>
                  <a:pt x="609600" y="389821"/>
                </a:cubicBezTo>
                <a:cubicBezTo>
                  <a:pt x="632178" y="378532"/>
                  <a:pt x="653896" y="365329"/>
                  <a:pt x="677334" y="355954"/>
                </a:cubicBezTo>
                <a:cubicBezTo>
                  <a:pt x="710479" y="342696"/>
                  <a:pt x="778934" y="322088"/>
                  <a:pt x="778934" y="322088"/>
                </a:cubicBezTo>
                <a:cubicBezTo>
                  <a:pt x="942623" y="327732"/>
                  <a:pt x="1106887" y="324193"/>
                  <a:pt x="1270000" y="339021"/>
                </a:cubicBezTo>
                <a:cubicBezTo>
                  <a:pt x="1295139" y="341306"/>
                  <a:pt x="1314667" y="362636"/>
                  <a:pt x="1337734" y="372888"/>
                </a:cubicBezTo>
                <a:cubicBezTo>
                  <a:pt x="1365510" y="385233"/>
                  <a:pt x="1394802" y="394016"/>
                  <a:pt x="1422400" y="406754"/>
                </a:cubicBezTo>
                <a:cubicBezTo>
                  <a:pt x="1468239" y="427910"/>
                  <a:pt x="1508362" y="464587"/>
                  <a:pt x="1557867" y="474488"/>
                </a:cubicBezTo>
                <a:lnTo>
                  <a:pt x="1642534" y="491421"/>
                </a:lnTo>
                <a:cubicBezTo>
                  <a:pt x="1659467" y="508354"/>
                  <a:pt x="1673409" y="528937"/>
                  <a:pt x="1693334" y="542221"/>
                </a:cubicBezTo>
                <a:cubicBezTo>
                  <a:pt x="1840371" y="640245"/>
                  <a:pt x="1632877" y="447897"/>
                  <a:pt x="1794934" y="609954"/>
                </a:cubicBezTo>
                <a:cubicBezTo>
                  <a:pt x="1789289" y="677687"/>
                  <a:pt x="1791330" y="746506"/>
                  <a:pt x="1778000" y="813154"/>
                </a:cubicBezTo>
                <a:cubicBezTo>
                  <a:pt x="1774009" y="833110"/>
                  <a:pt x="1755963" y="847393"/>
                  <a:pt x="1744134" y="863954"/>
                </a:cubicBezTo>
                <a:cubicBezTo>
                  <a:pt x="1727730" y="886920"/>
                  <a:pt x="1709519" y="908567"/>
                  <a:pt x="1693334" y="931688"/>
                </a:cubicBezTo>
                <a:cubicBezTo>
                  <a:pt x="1660329" y="978837"/>
                  <a:pt x="1582254" y="1115470"/>
                  <a:pt x="1524000" y="1134888"/>
                </a:cubicBezTo>
                <a:lnTo>
                  <a:pt x="1473200" y="1151821"/>
                </a:lnTo>
                <a:cubicBezTo>
                  <a:pt x="1444128" y="1173625"/>
                  <a:pt x="1389330" y="1216681"/>
                  <a:pt x="1354667" y="1236488"/>
                </a:cubicBezTo>
                <a:cubicBezTo>
                  <a:pt x="1332750" y="1249012"/>
                  <a:pt x="1310371" y="1260979"/>
                  <a:pt x="1286934" y="1270354"/>
                </a:cubicBezTo>
                <a:cubicBezTo>
                  <a:pt x="1253789" y="1283612"/>
                  <a:pt x="1185334" y="1304221"/>
                  <a:pt x="1185334" y="1304221"/>
                </a:cubicBezTo>
                <a:cubicBezTo>
                  <a:pt x="1106312" y="1287288"/>
                  <a:pt x="1022118" y="1286244"/>
                  <a:pt x="948267" y="1253421"/>
                </a:cubicBezTo>
                <a:cubicBezTo>
                  <a:pt x="915240" y="1238742"/>
                  <a:pt x="900582" y="1198826"/>
                  <a:pt x="880534" y="1168754"/>
                </a:cubicBezTo>
                <a:cubicBezTo>
                  <a:pt x="852633" y="1126902"/>
                  <a:pt x="844786" y="1095379"/>
                  <a:pt x="829734" y="1050221"/>
                </a:cubicBezTo>
                <a:cubicBezTo>
                  <a:pt x="835378" y="971199"/>
                  <a:pt x="837411" y="891835"/>
                  <a:pt x="846667" y="813154"/>
                </a:cubicBezTo>
                <a:cubicBezTo>
                  <a:pt x="848752" y="795427"/>
                  <a:pt x="853699" y="777206"/>
                  <a:pt x="863600" y="762354"/>
                </a:cubicBezTo>
                <a:cubicBezTo>
                  <a:pt x="906654" y="697773"/>
                  <a:pt x="1007574" y="664330"/>
                  <a:pt x="1049867" y="609954"/>
                </a:cubicBezTo>
                <a:cubicBezTo>
                  <a:pt x="1089378" y="559154"/>
                  <a:pt x="1114852" y="493252"/>
                  <a:pt x="1168400" y="457554"/>
                </a:cubicBezTo>
                <a:cubicBezTo>
                  <a:pt x="1349908" y="336551"/>
                  <a:pt x="1074452" y="524982"/>
                  <a:pt x="1270000" y="372888"/>
                </a:cubicBezTo>
                <a:cubicBezTo>
                  <a:pt x="1270025" y="372868"/>
                  <a:pt x="1396986" y="288230"/>
                  <a:pt x="1422400" y="271288"/>
                </a:cubicBezTo>
                <a:cubicBezTo>
                  <a:pt x="1439333" y="259999"/>
                  <a:pt x="1458809" y="251812"/>
                  <a:pt x="1473200" y="237421"/>
                </a:cubicBezTo>
                <a:cubicBezTo>
                  <a:pt x="1495778" y="214843"/>
                  <a:pt x="1513858" y="186611"/>
                  <a:pt x="1540934" y="169688"/>
                </a:cubicBezTo>
                <a:cubicBezTo>
                  <a:pt x="1560669" y="157354"/>
                  <a:pt x="1586089" y="158399"/>
                  <a:pt x="1608667" y="152754"/>
                </a:cubicBezTo>
                <a:cubicBezTo>
                  <a:pt x="1631245" y="130176"/>
                  <a:pt x="1650856" y="104179"/>
                  <a:pt x="1676400" y="85021"/>
                </a:cubicBezTo>
                <a:cubicBezTo>
                  <a:pt x="1709880" y="59911"/>
                  <a:pt x="1755696" y="47300"/>
                  <a:pt x="1794934" y="34221"/>
                </a:cubicBezTo>
                <a:cubicBezTo>
                  <a:pt x="1855127" y="-5908"/>
                  <a:pt x="1825383" y="354"/>
                  <a:pt x="1879600" y="354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1405466" y="4413630"/>
            <a:ext cx="1947332" cy="1377561"/>
          </a:xfrm>
          <a:custGeom>
            <a:avLst/>
            <a:gdLst/>
            <a:ahLst/>
            <a:cxnLst/>
            <a:rect l="0" t="0" r="0" b="0"/>
            <a:pathLst>
              <a:path w="1947333" h="1377562" extrusionOk="0">
                <a:moveTo>
                  <a:pt x="0" y="1377562"/>
                </a:moveTo>
                <a:cubicBezTo>
                  <a:pt x="16933" y="1343695"/>
                  <a:pt x="35422" y="1310563"/>
                  <a:pt x="50800" y="1275962"/>
                </a:cubicBezTo>
                <a:cubicBezTo>
                  <a:pt x="58049" y="1259651"/>
                  <a:pt x="58877" y="1240660"/>
                  <a:pt x="67733" y="1225162"/>
                </a:cubicBezTo>
                <a:cubicBezTo>
                  <a:pt x="113852" y="1144453"/>
                  <a:pt x="114741" y="1172139"/>
                  <a:pt x="169333" y="1106629"/>
                </a:cubicBezTo>
                <a:cubicBezTo>
                  <a:pt x="182362" y="1090995"/>
                  <a:pt x="190171" y="1071463"/>
                  <a:pt x="203200" y="1055829"/>
                </a:cubicBezTo>
                <a:cubicBezTo>
                  <a:pt x="218531" y="1037432"/>
                  <a:pt x="238669" y="1023426"/>
                  <a:pt x="254000" y="1005029"/>
                </a:cubicBezTo>
                <a:cubicBezTo>
                  <a:pt x="358439" y="879702"/>
                  <a:pt x="169912" y="1050227"/>
                  <a:pt x="389466" y="852629"/>
                </a:cubicBezTo>
                <a:cubicBezTo>
                  <a:pt x="637262" y="629613"/>
                  <a:pt x="315614" y="932865"/>
                  <a:pt x="508000" y="767962"/>
                </a:cubicBezTo>
                <a:cubicBezTo>
                  <a:pt x="577203" y="708645"/>
                  <a:pt x="566529" y="694309"/>
                  <a:pt x="643466" y="649429"/>
                </a:cubicBezTo>
                <a:cubicBezTo>
                  <a:pt x="687074" y="623991"/>
                  <a:pt x="738545" y="611986"/>
                  <a:pt x="778933" y="581695"/>
                </a:cubicBezTo>
                <a:cubicBezTo>
                  <a:pt x="801511" y="564762"/>
                  <a:pt x="823462" y="546959"/>
                  <a:pt x="846666" y="530895"/>
                </a:cubicBezTo>
                <a:cubicBezTo>
                  <a:pt x="896864" y="496142"/>
                  <a:pt x="950873" y="466778"/>
                  <a:pt x="999066" y="429295"/>
                </a:cubicBezTo>
                <a:cubicBezTo>
                  <a:pt x="1049866" y="389784"/>
                  <a:pt x="1115767" y="364310"/>
                  <a:pt x="1151466" y="310762"/>
                </a:cubicBezTo>
                <a:cubicBezTo>
                  <a:pt x="1162755" y="293829"/>
                  <a:pt x="1170942" y="274353"/>
                  <a:pt x="1185333" y="259962"/>
                </a:cubicBezTo>
                <a:cubicBezTo>
                  <a:pt x="1236591" y="208704"/>
                  <a:pt x="1245743" y="211603"/>
                  <a:pt x="1303866" y="192229"/>
                </a:cubicBezTo>
                <a:cubicBezTo>
                  <a:pt x="1559095" y="-11955"/>
                  <a:pt x="1276895" y="197805"/>
                  <a:pt x="1439333" y="107562"/>
                </a:cubicBezTo>
                <a:cubicBezTo>
                  <a:pt x="1474914" y="87795"/>
                  <a:pt x="1500479" y="44324"/>
                  <a:pt x="1540933" y="39829"/>
                </a:cubicBezTo>
                <a:lnTo>
                  <a:pt x="1693333" y="22895"/>
                </a:lnTo>
                <a:cubicBezTo>
                  <a:pt x="1808391" y="-15457"/>
                  <a:pt x="1726284" y="5962"/>
                  <a:pt x="1947333" y="5962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096380" y="3863639"/>
            <a:ext cx="254428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THIS GRAPH IS OK ✔ 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4974114" y="3863639"/>
            <a:ext cx="304442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THIS GRAPH IS NOT OK ✗ 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1676398" y="0"/>
            <a:ext cx="6367255" cy="2215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3800" b="1" i="0" u="none" strike="noStrike" cap="none" baseline="0" dirty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DRAW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2335333" y="1845733"/>
            <a:ext cx="4488477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POINTS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EACH GRAPH</a:t>
            </a:r>
          </a:p>
        </p:txBody>
      </p:sp>
      <p:grpSp>
        <p:nvGrpSpPr>
          <p:cNvPr id="108" name="Shape 108"/>
          <p:cNvGrpSpPr/>
          <p:nvPr/>
        </p:nvGrpSpPr>
        <p:grpSpPr>
          <a:xfrm>
            <a:off x="1270000" y="4284125"/>
            <a:ext cx="2370666" cy="1845733"/>
            <a:chOff x="1185333" y="609600"/>
            <a:chExt cx="5473217" cy="5113867"/>
          </a:xfrm>
        </p:grpSpPr>
        <p:cxnSp>
          <p:nvCxnSpPr>
            <p:cNvPr id="109" name="Shape 109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10" name="Shape 110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grpSp>
        <p:nvGrpSpPr>
          <p:cNvPr id="111" name="Shape 111"/>
          <p:cNvGrpSpPr/>
          <p:nvPr/>
        </p:nvGrpSpPr>
        <p:grpSpPr>
          <a:xfrm>
            <a:off x="5283199" y="4284125"/>
            <a:ext cx="2370666" cy="1845733"/>
            <a:chOff x="1185333" y="609600"/>
            <a:chExt cx="5473217" cy="5113867"/>
          </a:xfrm>
        </p:grpSpPr>
        <p:cxnSp>
          <p:nvCxnSpPr>
            <p:cNvPr id="112" name="Shape 112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13" name="Shape 113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114" name="Shape 114"/>
          <p:cNvSpPr/>
          <p:nvPr/>
        </p:nvSpPr>
        <p:spPr>
          <a:xfrm>
            <a:off x="1405466" y="4413630"/>
            <a:ext cx="1947332" cy="1377561"/>
          </a:xfrm>
          <a:custGeom>
            <a:avLst/>
            <a:gdLst/>
            <a:ahLst/>
            <a:cxnLst/>
            <a:rect l="0" t="0" r="0" b="0"/>
            <a:pathLst>
              <a:path w="1947333" h="1377562" extrusionOk="0">
                <a:moveTo>
                  <a:pt x="0" y="1377562"/>
                </a:moveTo>
                <a:cubicBezTo>
                  <a:pt x="16933" y="1343695"/>
                  <a:pt x="35422" y="1310563"/>
                  <a:pt x="50800" y="1275962"/>
                </a:cubicBezTo>
                <a:cubicBezTo>
                  <a:pt x="58049" y="1259651"/>
                  <a:pt x="58877" y="1240660"/>
                  <a:pt x="67733" y="1225162"/>
                </a:cubicBezTo>
                <a:cubicBezTo>
                  <a:pt x="113852" y="1144453"/>
                  <a:pt x="114741" y="1172139"/>
                  <a:pt x="169333" y="1106629"/>
                </a:cubicBezTo>
                <a:cubicBezTo>
                  <a:pt x="182362" y="1090995"/>
                  <a:pt x="190171" y="1071463"/>
                  <a:pt x="203200" y="1055829"/>
                </a:cubicBezTo>
                <a:cubicBezTo>
                  <a:pt x="218531" y="1037432"/>
                  <a:pt x="238669" y="1023426"/>
                  <a:pt x="254000" y="1005029"/>
                </a:cubicBezTo>
                <a:cubicBezTo>
                  <a:pt x="358439" y="879702"/>
                  <a:pt x="169912" y="1050227"/>
                  <a:pt x="389466" y="852629"/>
                </a:cubicBezTo>
                <a:cubicBezTo>
                  <a:pt x="637262" y="629613"/>
                  <a:pt x="315614" y="932865"/>
                  <a:pt x="508000" y="767962"/>
                </a:cubicBezTo>
                <a:cubicBezTo>
                  <a:pt x="577203" y="708645"/>
                  <a:pt x="566529" y="694309"/>
                  <a:pt x="643466" y="649429"/>
                </a:cubicBezTo>
                <a:cubicBezTo>
                  <a:pt x="687074" y="623991"/>
                  <a:pt x="738545" y="611986"/>
                  <a:pt x="778933" y="581695"/>
                </a:cubicBezTo>
                <a:cubicBezTo>
                  <a:pt x="801511" y="564762"/>
                  <a:pt x="823462" y="546959"/>
                  <a:pt x="846666" y="530895"/>
                </a:cubicBezTo>
                <a:cubicBezTo>
                  <a:pt x="896864" y="496142"/>
                  <a:pt x="950873" y="466778"/>
                  <a:pt x="999066" y="429295"/>
                </a:cubicBezTo>
                <a:cubicBezTo>
                  <a:pt x="1049866" y="389784"/>
                  <a:pt x="1115767" y="364310"/>
                  <a:pt x="1151466" y="310762"/>
                </a:cubicBezTo>
                <a:cubicBezTo>
                  <a:pt x="1162755" y="293829"/>
                  <a:pt x="1170942" y="274353"/>
                  <a:pt x="1185333" y="259962"/>
                </a:cubicBezTo>
                <a:cubicBezTo>
                  <a:pt x="1236591" y="208704"/>
                  <a:pt x="1245743" y="211603"/>
                  <a:pt x="1303866" y="192229"/>
                </a:cubicBezTo>
                <a:cubicBezTo>
                  <a:pt x="1559095" y="-11955"/>
                  <a:pt x="1276895" y="197805"/>
                  <a:pt x="1439333" y="107562"/>
                </a:cubicBezTo>
                <a:cubicBezTo>
                  <a:pt x="1474914" y="87795"/>
                  <a:pt x="1500479" y="44324"/>
                  <a:pt x="1540933" y="39829"/>
                </a:cubicBezTo>
                <a:lnTo>
                  <a:pt x="1693333" y="22895"/>
                </a:lnTo>
                <a:cubicBezTo>
                  <a:pt x="1808391" y="-15457"/>
                  <a:pt x="1726284" y="5962"/>
                  <a:pt x="1947333" y="5962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1371599" y="5628039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082799" y="493377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3022599" y="43278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5681132" y="4512732"/>
            <a:ext cx="1737733" cy="1303866"/>
          </a:xfrm>
          <a:custGeom>
            <a:avLst/>
            <a:gdLst/>
            <a:ahLst/>
            <a:cxnLst/>
            <a:rect l="0" t="0" r="0" b="0"/>
            <a:pathLst>
              <a:path w="1737734" h="1303867" extrusionOk="0">
                <a:moveTo>
                  <a:pt x="0" y="8467"/>
                </a:moveTo>
                <a:cubicBezTo>
                  <a:pt x="2822" y="174978"/>
                  <a:pt x="418" y="341660"/>
                  <a:pt x="8467" y="508000"/>
                </a:cubicBezTo>
                <a:cubicBezTo>
                  <a:pt x="8959" y="518164"/>
                  <a:pt x="21267" y="524101"/>
                  <a:pt x="25400" y="533400"/>
                </a:cubicBezTo>
                <a:cubicBezTo>
                  <a:pt x="56876" y="604221"/>
                  <a:pt x="24541" y="564829"/>
                  <a:pt x="67734" y="626534"/>
                </a:cubicBezTo>
                <a:cubicBezTo>
                  <a:pt x="78097" y="641338"/>
                  <a:pt x="91576" y="653831"/>
                  <a:pt x="101600" y="668867"/>
                </a:cubicBezTo>
                <a:cubicBezTo>
                  <a:pt x="108601" y="679369"/>
                  <a:pt x="111844" y="692031"/>
                  <a:pt x="118534" y="702734"/>
                </a:cubicBezTo>
                <a:cubicBezTo>
                  <a:pt x="123348" y="710437"/>
                  <a:pt x="155354" y="749596"/>
                  <a:pt x="160867" y="762000"/>
                </a:cubicBezTo>
                <a:cubicBezTo>
                  <a:pt x="171023" y="784852"/>
                  <a:pt x="191902" y="860711"/>
                  <a:pt x="194734" y="880534"/>
                </a:cubicBezTo>
                <a:cubicBezTo>
                  <a:pt x="197556" y="900289"/>
                  <a:pt x="200166" y="920076"/>
                  <a:pt x="203200" y="939800"/>
                </a:cubicBezTo>
                <a:cubicBezTo>
                  <a:pt x="205810" y="956767"/>
                  <a:pt x="203990" y="975245"/>
                  <a:pt x="211667" y="990600"/>
                </a:cubicBezTo>
                <a:cubicBezTo>
                  <a:pt x="218807" y="1004880"/>
                  <a:pt x="234245" y="1013178"/>
                  <a:pt x="245534" y="1024467"/>
                </a:cubicBezTo>
                <a:cubicBezTo>
                  <a:pt x="271152" y="1050085"/>
                  <a:pt x="302157" y="1084898"/>
                  <a:pt x="338667" y="1092200"/>
                </a:cubicBezTo>
                <a:lnTo>
                  <a:pt x="381000" y="1100667"/>
                </a:lnTo>
                <a:cubicBezTo>
                  <a:pt x="402053" y="1114702"/>
                  <a:pt x="415717" y="1125328"/>
                  <a:pt x="440267" y="1134534"/>
                </a:cubicBezTo>
                <a:cubicBezTo>
                  <a:pt x="451162" y="1138620"/>
                  <a:pt x="462845" y="1140178"/>
                  <a:pt x="474134" y="1143000"/>
                </a:cubicBezTo>
                <a:cubicBezTo>
                  <a:pt x="557102" y="1184484"/>
                  <a:pt x="491697" y="1154775"/>
                  <a:pt x="575734" y="1185334"/>
                </a:cubicBezTo>
                <a:cubicBezTo>
                  <a:pt x="590017" y="1190528"/>
                  <a:pt x="603541" y="1197798"/>
                  <a:pt x="618067" y="1202267"/>
                </a:cubicBezTo>
                <a:cubicBezTo>
                  <a:pt x="640310" y="1209111"/>
                  <a:pt x="663423" y="1212806"/>
                  <a:pt x="685800" y="1219200"/>
                </a:cubicBezTo>
                <a:cubicBezTo>
                  <a:pt x="702963" y="1224104"/>
                  <a:pt x="719825" y="1230034"/>
                  <a:pt x="736600" y="1236134"/>
                </a:cubicBezTo>
                <a:cubicBezTo>
                  <a:pt x="750883" y="1241328"/>
                  <a:pt x="764408" y="1248597"/>
                  <a:pt x="778934" y="1253067"/>
                </a:cubicBezTo>
                <a:cubicBezTo>
                  <a:pt x="801177" y="1259911"/>
                  <a:pt x="824589" y="1262640"/>
                  <a:pt x="846667" y="1270000"/>
                </a:cubicBezTo>
                <a:cubicBezTo>
                  <a:pt x="855134" y="1272822"/>
                  <a:pt x="863457" y="1276119"/>
                  <a:pt x="872067" y="1278467"/>
                </a:cubicBezTo>
                <a:cubicBezTo>
                  <a:pt x="977105" y="1307114"/>
                  <a:pt x="906736" y="1284378"/>
                  <a:pt x="965200" y="1303867"/>
                </a:cubicBezTo>
                <a:cubicBezTo>
                  <a:pt x="1027289" y="1295400"/>
                  <a:pt x="1090534" y="1293091"/>
                  <a:pt x="1151467" y="1278467"/>
                </a:cubicBezTo>
                <a:cubicBezTo>
                  <a:pt x="1163110" y="1275673"/>
                  <a:pt x="1168982" y="1262078"/>
                  <a:pt x="1176867" y="1253067"/>
                </a:cubicBezTo>
                <a:cubicBezTo>
                  <a:pt x="1212636" y="1212189"/>
                  <a:pt x="1217271" y="1202221"/>
                  <a:pt x="1244600" y="1151467"/>
                </a:cubicBezTo>
                <a:cubicBezTo>
                  <a:pt x="1253576" y="1134798"/>
                  <a:pt x="1259498" y="1116419"/>
                  <a:pt x="1270000" y="1100667"/>
                </a:cubicBezTo>
                <a:cubicBezTo>
                  <a:pt x="1276642" y="1090704"/>
                  <a:pt x="1287515" y="1084278"/>
                  <a:pt x="1295400" y="1075267"/>
                </a:cubicBezTo>
                <a:cubicBezTo>
                  <a:pt x="1307300" y="1061667"/>
                  <a:pt x="1315988" y="1045191"/>
                  <a:pt x="1329267" y="1032934"/>
                </a:cubicBezTo>
                <a:cubicBezTo>
                  <a:pt x="1352912" y="1011108"/>
                  <a:pt x="1385365" y="998794"/>
                  <a:pt x="1405467" y="973667"/>
                </a:cubicBezTo>
                <a:cubicBezTo>
                  <a:pt x="1454296" y="912632"/>
                  <a:pt x="1426553" y="944116"/>
                  <a:pt x="1490134" y="880534"/>
                </a:cubicBezTo>
                <a:cubicBezTo>
                  <a:pt x="1501423" y="869245"/>
                  <a:pt x="1514421" y="859439"/>
                  <a:pt x="1524000" y="846667"/>
                </a:cubicBezTo>
                <a:cubicBezTo>
                  <a:pt x="1546994" y="816009"/>
                  <a:pt x="1571372" y="786113"/>
                  <a:pt x="1591734" y="753534"/>
                </a:cubicBezTo>
                <a:cubicBezTo>
                  <a:pt x="1600456" y="739579"/>
                  <a:pt x="1607260" y="724365"/>
                  <a:pt x="1617134" y="711200"/>
                </a:cubicBezTo>
                <a:cubicBezTo>
                  <a:pt x="1624318" y="701621"/>
                  <a:pt x="1634742" y="694891"/>
                  <a:pt x="1642534" y="685800"/>
                </a:cubicBezTo>
                <a:cubicBezTo>
                  <a:pt x="1647139" y="680428"/>
                  <a:pt x="1679505" y="637258"/>
                  <a:pt x="1684867" y="626534"/>
                </a:cubicBezTo>
                <a:cubicBezTo>
                  <a:pt x="1688858" y="618552"/>
                  <a:pt x="1690512" y="609601"/>
                  <a:pt x="1693334" y="601134"/>
                </a:cubicBezTo>
                <a:cubicBezTo>
                  <a:pt x="1721184" y="434018"/>
                  <a:pt x="1676544" y="693555"/>
                  <a:pt x="1718734" y="482600"/>
                </a:cubicBezTo>
                <a:cubicBezTo>
                  <a:pt x="1724378" y="454378"/>
                  <a:pt x="1734658" y="426697"/>
                  <a:pt x="1735667" y="397934"/>
                </a:cubicBezTo>
                <a:cubicBezTo>
                  <a:pt x="1740318" y="265371"/>
                  <a:pt x="1735667" y="132645"/>
                  <a:pt x="1735667" y="0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5595323" y="44802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6383866" y="56655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7325889" y="44463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1676399" y="0"/>
            <a:ext cx="6051167" cy="2215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38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LABEL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981199" y="1845733"/>
            <a:ext cx="5156136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POINTS A, B and C</a:t>
            </a:r>
          </a:p>
        </p:txBody>
      </p:sp>
      <p:grpSp>
        <p:nvGrpSpPr>
          <p:cNvPr id="128" name="Shape 128"/>
          <p:cNvGrpSpPr/>
          <p:nvPr/>
        </p:nvGrpSpPr>
        <p:grpSpPr>
          <a:xfrm>
            <a:off x="1270000" y="4284125"/>
            <a:ext cx="2370666" cy="1845733"/>
            <a:chOff x="1185333" y="609600"/>
            <a:chExt cx="5473217" cy="5113867"/>
          </a:xfrm>
        </p:grpSpPr>
        <p:cxnSp>
          <p:nvCxnSpPr>
            <p:cNvPr id="129" name="Shape 129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30" name="Shape 130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grpSp>
        <p:nvGrpSpPr>
          <p:cNvPr id="131" name="Shape 131"/>
          <p:cNvGrpSpPr/>
          <p:nvPr/>
        </p:nvGrpSpPr>
        <p:grpSpPr>
          <a:xfrm>
            <a:off x="5283199" y="4284125"/>
            <a:ext cx="2370666" cy="1845733"/>
            <a:chOff x="1185333" y="609600"/>
            <a:chExt cx="5473217" cy="5113867"/>
          </a:xfrm>
        </p:grpSpPr>
        <p:cxnSp>
          <p:nvCxnSpPr>
            <p:cNvPr id="132" name="Shape 132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33" name="Shape 133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134" name="Shape 134"/>
          <p:cNvSpPr/>
          <p:nvPr/>
        </p:nvSpPr>
        <p:spPr>
          <a:xfrm>
            <a:off x="1405466" y="4413630"/>
            <a:ext cx="1947332" cy="1377561"/>
          </a:xfrm>
          <a:custGeom>
            <a:avLst/>
            <a:gdLst/>
            <a:ahLst/>
            <a:cxnLst/>
            <a:rect l="0" t="0" r="0" b="0"/>
            <a:pathLst>
              <a:path w="1947333" h="1377562" extrusionOk="0">
                <a:moveTo>
                  <a:pt x="0" y="1377562"/>
                </a:moveTo>
                <a:cubicBezTo>
                  <a:pt x="16933" y="1343695"/>
                  <a:pt x="35422" y="1310563"/>
                  <a:pt x="50800" y="1275962"/>
                </a:cubicBezTo>
                <a:cubicBezTo>
                  <a:pt x="58049" y="1259651"/>
                  <a:pt x="58877" y="1240660"/>
                  <a:pt x="67733" y="1225162"/>
                </a:cubicBezTo>
                <a:cubicBezTo>
                  <a:pt x="113852" y="1144453"/>
                  <a:pt x="114741" y="1172139"/>
                  <a:pt x="169333" y="1106629"/>
                </a:cubicBezTo>
                <a:cubicBezTo>
                  <a:pt x="182362" y="1090995"/>
                  <a:pt x="190171" y="1071463"/>
                  <a:pt x="203200" y="1055829"/>
                </a:cubicBezTo>
                <a:cubicBezTo>
                  <a:pt x="218531" y="1037432"/>
                  <a:pt x="238669" y="1023426"/>
                  <a:pt x="254000" y="1005029"/>
                </a:cubicBezTo>
                <a:cubicBezTo>
                  <a:pt x="358439" y="879702"/>
                  <a:pt x="169912" y="1050227"/>
                  <a:pt x="389466" y="852629"/>
                </a:cubicBezTo>
                <a:cubicBezTo>
                  <a:pt x="637262" y="629613"/>
                  <a:pt x="315614" y="932865"/>
                  <a:pt x="508000" y="767962"/>
                </a:cubicBezTo>
                <a:cubicBezTo>
                  <a:pt x="577203" y="708645"/>
                  <a:pt x="566529" y="694309"/>
                  <a:pt x="643466" y="649429"/>
                </a:cubicBezTo>
                <a:cubicBezTo>
                  <a:pt x="687074" y="623991"/>
                  <a:pt x="738545" y="611986"/>
                  <a:pt x="778933" y="581695"/>
                </a:cubicBezTo>
                <a:cubicBezTo>
                  <a:pt x="801511" y="564762"/>
                  <a:pt x="823462" y="546959"/>
                  <a:pt x="846666" y="530895"/>
                </a:cubicBezTo>
                <a:cubicBezTo>
                  <a:pt x="896864" y="496142"/>
                  <a:pt x="950873" y="466778"/>
                  <a:pt x="999066" y="429295"/>
                </a:cubicBezTo>
                <a:cubicBezTo>
                  <a:pt x="1049866" y="389784"/>
                  <a:pt x="1115767" y="364310"/>
                  <a:pt x="1151466" y="310762"/>
                </a:cubicBezTo>
                <a:cubicBezTo>
                  <a:pt x="1162755" y="293829"/>
                  <a:pt x="1170942" y="274353"/>
                  <a:pt x="1185333" y="259962"/>
                </a:cubicBezTo>
                <a:cubicBezTo>
                  <a:pt x="1236591" y="208704"/>
                  <a:pt x="1245743" y="211603"/>
                  <a:pt x="1303866" y="192229"/>
                </a:cubicBezTo>
                <a:cubicBezTo>
                  <a:pt x="1559095" y="-11955"/>
                  <a:pt x="1276895" y="197805"/>
                  <a:pt x="1439333" y="107562"/>
                </a:cubicBezTo>
                <a:cubicBezTo>
                  <a:pt x="1474914" y="87795"/>
                  <a:pt x="1500479" y="44324"/>
                  <a:pt x="1540933" y="39829"/>
                </a:cubicBezTo>
                <a:lnTo>
                  <a:pt x="1693333" y="22895"/>
                </a:lnTo>
                <a:cubicBezTo>
                  <a:pt x="1808391" y="-15457"/>
                  <a:pt x="1726284" y="5962"/>
                  <a:pt x="1947333" y="5962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1371599" y="5628039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2082799" y="493377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3022599" y="43278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5681132" y="4512732"/>
            <a:ext cx="1737733" cy="1303866"/>
          </a:xfrm>
          <a:custGeom>
            <a:avLst/>
            <a:gdLst/>
            <a:ahLst/>
            <a:cxnLst/>
            <a:rect l="0" t="0" r="0" b="0"/>
            <a:pathLst>
              <a:path w="1737734" h="1303867" extrusionOk="0">
                <a:moveTo>
                  <a:pt x="0" y="8467"/>
                </a:moveTo>
                <a:cubicBezTo>
                  <a:pt x="2822" y="174978"/>
                  <a:pt x="418" y="341660"/>
                  <a:pt x="8467" y="508000"/>
                </a:cubicBezTo>
                <a:cubicBezTo>
                  <a:pt x="8959" y="518164"/>
                  <a:pt x="21267" y="524101"/>
                  <a:pt x="25400" y="533400"/>
                </a:cubicBezTo>
                <a:cubicBezTo>
                  <a:pt x="56876" y="604221"/>
                  <a:pt x="24541" y="564829"/>
                  <a:pt x="67734" y="626534"/>
                </a:cubicBezTo>
                <a:cubicBezTo>
                  <a:pt x="78097" y="641338"/>
                  <a:pt x="91576" y="653831"/>
                  <a:pt x="101600" y="668867"/>
                </a:cubicBezTo>
                <a:cubicBezTo>
                  <a:pt x="108601" y="679369"/>
                  <a:pt x="111844" y="692031"/>
                  <a:pt x="118534" y="702734"/>
                </a:cubicBezTo>
                <a:cubicBezTo>
                  <a:pt x="123348" y="710437"/>
                  <a:pt x="155354" y="749596"/>
                  <a:pt x="160867" y="762000"/>
                </a:cubicBezTo>
                <a:cubicBezTo>
                  <a:pt x="171023" y="784852"/>
                  <a:pt x="191902" y="860711"/>
                  <a:pt x="194734" y="880534"/>
                </a:cubicBezTo>
                <a:cubicBezTo>
                  <a:pt x="197556" y="900289"/>
                  <a:pt x="200166" y="920076"/>
                  <a:pt x="203200" y="939800"/>
                </a:cubicBezTo>
                <a:cubicBezTo>
                  <a:pt x="205810" y="956767"/>
                  <a:pt x="203990" y="975245"/>
                  <a:pt x="211667" y="990600"/>
                </a:cubicBezTo>
                <a:cubicBezTo>
                  <a:pt x="218807" y="1004880"/>
                  <a:pt x="234245" y="1013178"/>
                  <a:pt x="245534" y="1024467"/>
                </a:cubicBezTo>
                <a:cubicBezTo>
                  <a:pt x="271152" y="1050085"/>
                  <a:pt x="302157" y="1084898"/>
                  <a:pt x="338667" y="1092200"/>
                </a:cubicBezTo>
                <a:lnTo>
                  <a:pt x="381000" y="1100667"/>
                </a:lnTo>
                <a:cubicBezTo>
                  <a:pt x="402053" y="1114702"/>
                  <a:pt x="415717" y="1125328"/>
                  <a:pt x="440267" y="1134534"/>
                </a:cubicBezTo>
                <a:cubicBezTo>
                  <a:pt x="451162" y="1138620"/>
                  <a:pt x="462845" y="1140178"/>
                  <a:pt x="474134" y="1143000"/>
                </a:cubicBezTo>
                <a:cubicBezTo>
                  <a:pt x="557102" y="1184484"/>
                  <a:pt x="491697" y="1154775"/>
                  <a:pt x="575734" y="1185334"/>
                </a:cubicBezTo>
                <a:cubicBezTo>
                  <a:pt x="590017" y="1190528"/>
                  <a:pt x="603541" y="1197798"/>
                  <a:pt x="618067" y="1202267"/>
                </a:cubicBezTo>
                <a:cubicBezTo>
                  <a:pt x="640310" y="1209111"/>
                  <a:pt x="663423" y="1212806"/>
                  <a:pt x="685800" y="1219200"/>
                </a:cubicBezTo>
                <a:cubicBezTo>
                  <a:pt x="702963" y="1224104"/>
                  <a:pt x="719825" y="1230034"/>
                  <a:pt x="736600" y="1236134"/>
                </a:cubicBezTo>
                <a:cubicBezTo>
                  <a:pt x="750883" y="1241328"/>
                  <a:pt x="764408" y="1248597"/>
                  <a:pt x="778934" y="1253067"/>
                </a:cubicBezTo>
                <a:cubicBezTo>
                  <a:pt x="801177" y="1259911"/>
                  <a:pt x="824589" y="1262640"/>
                  <a:pt x="846667" y="1270000"/>
                </a:cubicBezTo>
                <a:cubicBezTo>
                  <a:pt x="855134" y="1272822"/>
                  <a:pt x="863457" y="1276119"/>
                  <a:pt x="872067" y="1278467"/>
                </a:cubicBezTo>
                <a:cubicBezTo>
                  <a:pt x="977105" y="1307114"/>
                  <a:pt x="906736" y="1284378"/>
                  <a:pt x="965200" y="1303867"/>
                </a:cubicBezTo>
                <a:cubicBezTo>
                  <a:pt x="1027289" y="1295400"/>
                  <a:pt x="1090534" y="1293091"/>
                  <a:pt x="1151467" y="1278467"/>
                </a:cubicBezTo>
                <a:cubicBezTo>
                  <a:pt x="1163110" y="1275673"/>
                  <a:pt x="1168982" y="1262078"/>
                  <a:pt x="1176867" y="1253067"/>
                </a:cubicBezTo>
                <a:cubicBezTo>
                  <a:pt x="1212636" y="1212189"/>
                  <a:pt x="1217271" y="1202221"/>
                  <a:pt x="1244600" y="1151467"/>
                </a:cubicBezTo>
                <a:cubicBezTo>
                  <a:pt x="1253576" y="1134798"/>
                  <a:pt x="1259498" y="1116419"/>
                  <a:pt x="1270000" y="1100667"/>
                </a:cubicBezTo>
                <a:cubicBezTo>
                  <a:pt x="1276642" y="1090704"/>
                  <a:pt x="1287515" y="1084278"/>
                  <a:pt x="1295400" y="1075267"/>
                </a:cubicBezTo>
                <a:cubicBezTo>
                  <a:pt x="1307300" y="1061667"/>
                  <a:pt x="1315988" y="1045191"/>
                  <a:pt x="1329267" y="1032934"/>
                </a:cubicBezTo>
                <a:cubicBezTo>
                  <a:pt x="1352912" y="1011108"/>
                  <a:pt x="1385365" y="998794"/>
                  <a:pt x="1405467" y="973667"/>
                </a:cubicBezTo>
                <a:cubicBezTo>
                  <a:pt x="1454296" y="912632"/>
                  <a:pt x="1426553" y="944116"/>
                  <a:pt x="1490134" y="880534"/>
                </a:cubicBezTo>
                <a:cubicBezTo>
                  <a:pt x="1501423" y="869245"/>
                  <a:pt x="1514421" y="859439"/>
                  <a:pt x="1524000" y="846667"/>
                </a:cubicBezTo>
                <a:cubicBezTo>
                  <a:pt x="1546994" y="816009"/>
                  <a:pt x="1571372" y="786113"/>
                  <a:pt x="1591734" y="753534"/>
                </a:cubicBezTo>
                <a:cubicBezTo>
                  <a:pt x="1600456" y="739579"/>
                  <a:pt x="1607260" y="724365"/>
                  <a:pt x="1617134" y="711200"/>
                </a:cubicBezTo>
                <a:cubicBezTo>
                  <a:pt x="1624318" y="701621"/>
                  <a:pt x="1634742" y="694891"/>
                  <a:pt x="1642534" y="685800"/>
                </a:cubicBezTo>
                <a:cubicBezTo>
                  <a:pt x="1647139" y="680428"/>
                  <a:pt x="1679505" y="637258"/>
                  <a:pt x="1684867" y="626534"/>
                </a:cubicBezTo>
                <a:cubicBezTo>
                  <a:pt x="1688858" y="618552"/>
                  <a:pt x="1690512" y="609601"/>
                  <a:pt x="1693334" y="601134"/>
                </a:cubicBezTo>
                <a:cubicBezTo>
                  <a:pt x="1721184" y="434018"/>
                  <a:pt x="1676544" y="693555"/>
                  <a:pt x="1718734" y="482600"/>
                </a:cubicBezTo>
                <a:cubicBezTo>
                  <a:pt x="1724378" y="454378"/>
                  <a:pt x="1734658" y="426697"/>
                  <a:pt x="1735667" y="397934"/>
                </a:cubicBezTo>
                <a:cubicBezTo>
                  <a:pt x="1740318" y="265371"/>
                  <a:pt x="1735667" y="132645"/>
                  <a:pt x="1735667" y="0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5595323" y="44802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6383866" y="56655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7325889" y="44463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1310069" y="5721866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2078730" y="5105392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5505444" y="4077021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2927201" y="4512732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7238935" y="4099460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6303596" y="5296221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1676399" y="0"/>
            <a:ext cx="6051167" cy="2215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38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LABEL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3133083" y="1845733"/>
            <a:ext cx="2892988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AXIS</a:t>
            </a:r>
          </a:p>
        </p:txBody>
      </p:sp>
      <p:grpSp>
        <p:nvGrpSpPr>
          <p:cNvPr id="154" name="Shape 154"/>
          <p:cNvGrpSpPr/>
          <p:nvPr/>
        </p:nvGrpSpPr>
        <p:grpSpPr>
          <a:xfrm>
            <a:off x="1270000" y="4284125"/>
            <a:ext cx="2370666" cy="1845733"/>
            <a:chOff x="1185333" y="609600"/>
            <a:chExt cx="5473217" cy="5113867"/>
          </a:xfrm>
        </p:grpSpPr>
        <p:cxnSp>
          <p:nvCxnSpPr>
            <p:cNvPr id="155" name="Shape 155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56" name="Shape 156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grpSp>
        <p:nvGrpSpPr>
          <p:cNvPr id="157" name="Shape 157"/>
          <p:cNvGrpSpPr/>
          <p:nvPr/>
        </p:nvGrpSpPr>
        <p:grpSpPr>
          <a:xfrm>
            <a:off x="5283199" y="4284125"/>
            <a:ext cx="2370666" cy="1845733"/>
            <a:chOff x="1185333" y="609600"/>
            <a:chExt cx="5473217" cy="5113867"/>
          </a:xfrm>
        </p:grpSpPr>
        <p:cxnSp>
          <p:nvCxnSpPr>
            <p:cNvPr id="158" name="Shape 158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59" name="Shape 159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160" name="Shape 160"/>
          <p:cNvSpPr/>
          <p:nvPr/>
        </p:nvSpPr>
        <p:spPr>
          <a:xfrm>
            <a:off x="1405466" y="4413630"/>
            <a:ext cx="1947332" cy="1377561"/>
          </a:xfrm>
          <a:custGeom>
            <a:avLst/>
            <a:gdLst/>
            <a:ahLst/>
            <a:cxnLst/>
            <a:rect l="0" t="0" r="0" b="0"/>
            <a:pathLst>
              <a:path w="1947333" h="1377562" extrusionOk="0">
                <a:moveTo>
                  <a:pt x="0" y="1377562"/>
                </a:moveTo>
                <a:cubicBezTo>
                  <a:pt x="16933" y="1343695"/>
                  <a:pt x="35422" y="1310563"/>
                  <a:pt x="50800" y="1275962"/>
                </a:cubicBezTo>
                <a:cubicBezTo>
                  <a:pt x="58049" y="1259651"/>
                  <a:pt x="58877" y="1240660"/>
                  <a:pt x="67733" y="1225162"/>
                </a:cubicBezTo>
                <a:cubicBezTo>
                  <a:pt x="113852" y="1144453"/>
                  <a:pt x="114741" y="1172139"/>
                  <a:pt x="169333" y="1106629"/>
                </a:cubicBezTo>
                <a:cubicBezTo>
                  <a:pt x="182362" y="1090995"/>
                  <a:pt x="190171" y="1071463"/>
                  <a:pt x="203200" y="1055829"/>
                </a:cubicBezTo>
                <a:cubicBezTo>
                  <a:pt x="218531" y="1037432"/>
                  <a:pt x="238669" y="1023426"/>
                  <a:pt x="254000" y="1005029"/>
                </a:cubicBezTo>
                <a:cubicBezTo>
                  <a:pt x="358439" y="879702"/>
                  <a:pt x="169912" y="1050227"/>
                  <a:pt x="389466" y="852629"/>
                </a:cubicBezTo>
                <a:cubicBezTo>
                  <a:pt x="637262" y="629613"/>
                  <a:pt x="315614" y="932865"/>
                  <a:pt x="508000" y="767962"/>
                </a:cubicBezTo>
                <a:cubicBezTo>
                  <a:pt x="577203" y="708645"/>
                  <a:pt x="566529" y="694309"/>
                  <a:pt x="643466" y="649429"/>
                </a:cubicBezTo>
                <a:cubicBezTo>
                  <a:pt x="687074" y="623991"/>
                  <a:pt x="738545" y="611986"/>
                  <a:pt x="778933" y="581695"/>
                </a:cubicBezTo>
                <a:cubicBezTo>
                  <a:pt x="801511" y="564762"/>
                  <a:pt x="823462" y="546959"/>
                  <a:pt x="846666" y="530895"/>
                </a:cubicBezTo>
                <a:cubicBezTo>
                  <a:pt x="896864" y="496142"/>
                  <a:pt x="950873" y="466778"/>
                  <a:pt x="999066" y="429295"/>
                </a:cubicBezTo>
                <a:cubicBezTo>
                  <a:pt x="1049866" y="389784"/>
                  <a:pt x="1115767" y="364310"/>
                  <a:pt x="1151466" y="310762"/>
                </a:cubicBezTo>
                <a:cubicBezTo>
                  <a:pt x="1162755" y="293829"/>
                  <a:pt x="1170942" y="274353"/>
                  <a:pt x="1185333" y="259962"/>
                </a:cubicBezTo>
                <a:cubicBezTo>
                  <a:pt x="1236591" y="208704"/>
                  <a:pt x="1245743" y="211603"/>
                  <a:pt x="1303866" y="192229"/>
                </a:cubicBezTo>
                <a:cubicBezTo>
                  <a:pt x="1559095" y="-11955"/>
                  <a:pt x="1276895" y="197805"/>
                  <a:pt x="1439333" y="107562"/>
                </a:cubicBezTo>
                <a:cubicBezTo>
                  <a:pt x="1474914" y="87795"/>
                  <a:pt x="1500479" y="44324"/>
                  <a:pt x="1540933" y="39829"/>
                </a:cubicBezTo>
                <a:lnTo>
                  <a:pt x="1693333" y="22895"/>
                </a:lnTo>
                <a:cubicBezTo>
                  <a:pt x="1808391" y="-15457"/>
                  <a:pt x="1726284" y="5962"/>
                  <a:pt x="1947333" y="5962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1371599" y="5628039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2082799" y="493377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3022599" y="43278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5681132" y="4512732"/>
            <a:ext cx="1737733" cy="1303866"/>
          </a:xfrm>
          <a:custGeom>
            <a:avLst/>
            <a:gdLst/>
            <a:ahLst/>
            <a:cxnLst/>
            <a:rect l="0" t="0" r="0" b="0"/>
            <a:pathLst>
              <a:path w="1737734" h="1303867" extrusionOk="0">
                <a:moveTo>
                  <a:pt x="0" y="8467"/>
                </a:moveTo>
                <a:cubicBezTo>
                  <a:pt x="2822" y="174978"/>
                  <a:pt x="418" y="341660"/>
                  <a:pt x="8467" y="508000"/>
                </a:cubicBezTo>
                <a:cubicBezTo>
                  <a:pt x="8959" y="518164"/>
                  <a:pt x="21267" y="524101"/>
                  <a:pt x="25400" y="533400"/>
                </a:cubicBezTo>
                <a:cubicBezTo>
                  <a:pt x="56876" y="604221"/>
                  <a:pt x="24541" y="564829"/>
                  <a:pt x="67734" y="626534"/>
                </a:cubicBezTo>
                <a:cubicBezTo>
                  <a:pt x="78097" y="641338"/>
                  <a:pt x="91576" y="653831"/>
                  <a:pt x="101600" y="668867"/>
                </a:cubicBezTo>
                <a:cubicBezTo>
                  <a:pt x="108601" y="679369"/>
                  <a:pt x="111844" y="692031"/>
                  <a:pt x="118534" y="702734"/>
                </a:cubicBezTo>
                <a:cubicBezTo>
                  <a:pt x="123348" y="710437"/>
                  <a:pt x="155354" y="749596"/>
                  <a:pt x="160867" y="762000"/>
                </a:cubicBezTo>
                <a:cubicBezTo>
                  <a:pt x="171023" y="784852"/>
                  <a:pt x="191902" y="860711"/>
                  <a:pt x="194734" y="880534"/>
                </a:cubicBezTo>
                <a:cubicBezTo>
                  <a:pt x="197556" y="900289"/>
                  <a:pt x="200166" y="920076"/>
                  <a:pt x="203200" y="939800"/>
                </a:cubicBezTo>
                <a:cubicBezTo>
                  <a:pt x="205810" y="956767"/>
                  <a:pt x="203990" y="975245"/>
                  <a:pt x="211667" y="990600"/>
                </a:cubicBezTo>
                <a:cubicBezTo>
                  <a:pt x="218807" y="1004880"/>
                  <a:pt x="234245" y="1013178"/>
                  <a:pt x="245534" y="1024467"/>
                </a:cubicBezTo>
                <a:cubicBezTo>
                  <a:pt x="271152" y="1050085"/>
                  <a:pt x="302157" y="1084898"/>
                  <a:pt x="338667" y="1092200"/>
                </a:cubicBezTo>
                <a:lnTo>
                  <a:pt x="381000" y="1100667"/>
                </a:lnTo>
                <a:cubicBezTo>
                  <a:pt x="402053" y="1114702"/>
                  <a:pt x="415717" y="1125328"/>
                  <a:pt x="440267" y="1134534"/>
                </a:cubicBezTo>
                <a:cubicBezTo>
                  <a:pt x="451162" y="1138620"/>
                  <a:pt x="462845" y="1140178"/>
                  <a:pt x="474134" y="1143000"/>
                </a:cubicBezTo>
                <a:cubicBezTo>
                  <a:pt x="557102" y="1184484"/>
                  <a:pt x="491697" y="1154775"/>
                  <a:pt x="575734" y="1185334"/>
                </a:cubicBezTo>
                <a:cubicBezTo>
                  <a:pt x="590017" y="1190528"/>
                  <a:pt x="603541" y="1197798"/>
                  <a:pt x="618067" y="1202267"/>
                </a:cubicBezTo>
                <a:cubicBezTo>
                  <a:pt x="640310" y="1209111"/>
                  <a:pt x="663423" y="1212806"/>
                  <a:pt x="685800" y="1219200"/>
                </a:cubicBezTo>
                <a:cubicBezTo>
                  <a:pt x="702963" y="1224104"/>
                  <a:pt x="719825" y="1230034"/>
                  <a:pt x="736600" y="1236134"/>
                </a:cubicBezTo>
                <a:cubicBezTo>
                  <a:pt x="750883" y="1241328"/>
                  <a:pt x="764408" y="1248597"/>
                  <a:pt x="778934" y="1253067"/>
                </a:cubicBezTo>
                <a:cubicBezTo>
                  <a:pt x="801177" y="1259911"/>
                  <a:pt x="824589" y="1262640"/>
                  <a:pt x="846667" y="1270000"/>
                </a:cubicBezTo>
                <a:cubicBezTo>
                  <a:pt x="855134" y="1272822"/>
                  <a:pt x="863457" y="1276119"/>
                  <a:pt x="872067" y="1278467"/>
                </a:cubicBezTo>
                <a:cubicBezTo>
                  <a:pt x="977105" y="1307114"/>
                  <a:pt x="906736" y="1284378"/>
                  <a:pt x="965200" y="1303867"/>
                </a:cubicBezTo>
                <a:cubicBezTo>
                  <a:pt x="1027289" y="1295400"/>
                  <a:pt x="1090534" y="1293091"/>
                  <a:pt x="1151467" y="1278467"/>
                </a:cubicBezTo>
                <a:cubicBezTo>
                  <a:pt x="1163110" y="1275673"/>
                  <a:pt x="1168982" y="1262078"/>
                  <a:pt x="1176867" y="1253067"/>
                </a:cubicBezTo>
                <a:cubicBezTo>
                  <a:pt x="1212636" y="1212189"/>
                  <a:pt x="1217271" y="1202221"/>
                  <a:pt x="1244600" y="1151467"/>
                </a:cubicBezTo>
                <a:cubicBezTo>
                  <a:pt x="1253576" y="1134798"/>
                  <a:pt x="1259498" y="1116419"/>
                  <a:pt x="1270000" y="1100667"/>
                </a:cubicBezTo>
                <a:cubicBezTo>
                  <a:pt x="1276642" y="1090704"/>
                  <a:pt x="1287515" y="1084278"/>
                  <a:pt x="1295400" y="1075267"/>
                </a:cubicBezTo>
                <a:cubicBezTo>
                  <a:pt x="1307300" y="1061667"/>
                  <a:pt x="1315988" y="1045191"/>
                  <a:pt x="1329267" y="1032934"/>
                </a:cubicBezTo>
                <a:cubicBezTo>
                  <a:pt x="1352912" y="1011108"/>
                  <a:pt x="1385365" y="998794"/>
                  <a:pt x="1405467" y="973667"/>
                </a:cubicBezTo>
                <a:cubicBezTo>
                  <a:pt x="1454296" y="912632"/>
                  <a:pt x="1426553" y="944116"/>
                  <a:pt x="1490134" y="880534"/>
                </a:cubicBezTo>
                <a:cubicBezTo>
                  <a:pt x="1501423" y="869245"/>
                  <a:pt x="1514421" y="859439"/>
                  <a:pt x="1524000" y="846667"/>
                </a:cubicBezTo>
                <a:cubicBezTo>
                  <a:pt x="1546994" y="816009"/>
                  <a:pt x="1571372" y="786113"/>
                  <a:pt x="1591734" y="753534"/>
                </a:cubicBezTo>
                <a:cubicBezTo>
                  <a:pt x="1600456" y="739579"/>
                  <a:pt x="1607260" y="724365"/>
                  <a:pt x="1617134" y="711200"/>
                </a:cubicBezTo>
                <a:cubicBezTo>
                  <a:pt x="1624318" y="701621"/>
                  <a:pt x="1634742" y="694891"/>
                  <a:pt x="1642534" y="685800"/>
                </a:cubicBezTo>
                <a:cubicBezTo>
                  <a:pt x="1647139" y="680428"/>
                  <a:pt x="1679505" y="637258"/>
                  <a:pt x="1684867" y="626534"/>
                </a:cubicBezTo>
                <a:cubicBezTo>
                  <a:pt x="1688858" y="618552"/>
                  <a:pt x="1690512" y="609601"/>
                  <a:pt x="1693334" y="601134"/>
                </a:cubicBezTo>
                <a:cubicBezTo>
                  <a:pt x="1721184" y="434018"/>
                  <a:pt x="1676544" y="693555"/>
                  <a:pt x="1718734" y="482600"/>
                </a:cubicBezTo>
                <a:cubicBezTo>
                  <a:pt x="1724378" y="454378"/>
                  <a:pt x="1734658" y="426697"/>
                  <a:pt x="1735667" y="397934"/>
                </a:cubicBezTo>
                <a:cubicBezTo>
                  <a:pt x="1740318" y="265371"/>
                  <a:pt x="1735667" y="132645"/>
                  <a:pt x="1735667" y="0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5595323" y="44802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6383866" y="56655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7325889" y="44463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1310069" y="5721866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2078730" y="5105392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505444" y="4077021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2927201" y="4512732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7238935" y="4099460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6303596" y="5296221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1771558" y="6078498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5748905" y="6073914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176" name="Shape 176"/>
          <p:cNvSpPr txBox="1"/>
          <p:nvPr/>
        </p:nvSpPr>
        <p:spPr>
          <a:xfrm rot="-5400000">
            <a:off x="-250252" y="5003833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  <p:sp>
        <p:nvSpPr>
          <p:cNvPr id="177" name="Shape 177"/>
          <p:cNvSpPr txBox="1"/>
          <p:nvPr/>
        </p:nvSpPr>
        <p:spPr>
          <a:xfrm rot="-5400000">
            <a:off x="3915349" y="5026742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/>
        </p:nvSpPr>
        <p:spPr>
          <a:xfrm>
            <a:off x="1024944" y="0"/>
            <a:ext cx="7690231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600" b="1" i="0" u="none" strike="noStrike" cap="none" baseline="0" dirty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TURN AND TALK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930313" y="1348627"/>
            <a:ext cx="7298543" cy="15696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GRAPHS MAKE THE MOST SENSE?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GRAPHS MAKE THE LEAST SENSE?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CHANGE BETWEEN POINTS.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ABOUT THE MOST INTERESTING GRAPH</a:t>
            </a:r>
          </a:p>
        </p:txBody>
      </p:sp>
      <p:grpSp>
        <p:nvGrpSpPr>
          <p:cNvPr id="184" name="Shape 184"/>
          <p:cNvGrpSpPr/>
          <p:nvPr/>
        </p:nvGrpSpPr>
        <p:grpSpPr>
          <a:xfrm>
            <a:off x="1270000" y="4284125"/>
            <a:ext cx="2370666" cy="1845733"/>
            <a:chOff x="1185333" y="609600"/>
            <a:chExt cx="5473217" cy="5113867"/>
          </a:xfrm>
        </p:grpSpPr>
        <p:cxnSp>
          <p:nvCxnSpPr>
            <p:cNvPr id="185" name="Shape 185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86" name="Shape 186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grpSp>
        <p:nvGrpSpPr>
          <p:cNvPr id="187" name="Shape 187"/>
          <p:cNvGrpSpPr/>
          <p:nvPr/>
        </p:nvGrpSpPr>
        <p:grpSpPr>
          <a:xfrm>
            <a:off x="5283199" y="4284125"/>
            <a:ext cx="2370666" cy="1845733"/>
            <a:chOff x="1185333" y="609600"/>
            <a:chExt cx="5473217" cy="5113867"/>
          </a:xfrm>
        </p:grpSpPr>
        <p:cxnSp>
          <p:nvCxnSpPr>
            <p:cNvPr id="188" name="Shape 188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189" name="Shape 189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190" name="Shape 190"/>
          <p:cNvSpPr/>
          <p:nvPr/>
        </p:nvSpPr>
        <p:spPr>
          <a:xfrm>
            <a:off x="1405466" y="4413630"/>
            <a:ext cx="1947332" cy="1377561"/>
          </a:xfrm>
          <a:custGeom>
            <a:avLst/>
            <a:gdLst/>
            <a:ahLst/>
            <a:cxnLst/>
            <a:rect l="0" t="0" r="0" b="0"/>
            <a:pathLst>
              <a:path w="1947333" h="1377562" extrusionOk="0">
                <a:moveTo>
                  <a:pt x="0" y="1377562"/>
                </a:moveTo>
                <a:cubicBezTo>
                  <a:pt x="16933" y="1343695"/>
                  <a:pt x="35422" y="1310563"/>
                  <a:pt x="50800" y="1275962"/>
                </a:cubicBezTo>
                <a:cubicBezTo>
                  <a:pt x="58049" y="1259651"/>
                  <a:pt x="58877" y="1240660"/>
                  <a:pt x="67733" y="1225162"/>
                </a:cubicBezTo>
                <a:cubicBezTo>
                  <a:pt x="113852" y="1144453"/>
                  <a:pt x="114741" y="1172139"/>
                  <a:pt x="169333" y="1106629"/>
                </a:cubicBezTo>
                <a:cubicBezTo>
                  <a:pt x="182362" y="1090995"/>
                  <a:pt x="190171" y="1071463"/>
                  <a:pt x="203200" y="1055829"/>
                </a:cubicBezTo>
                <a:cubicBezTo>
                  <a:pt x="218531" y="1037432"/>
                  <a:pt x="238669" y="1023426"/>
                  <a:pt x="254000" y="1005029"/>
                </a:cubicBezTo>
                <a:cubicBezTo>
                  <a:pt x="358439" y="879702"/>
                  <a:pt x="169912" y="1050227"/>
                  <a:pt x="389466" y="852629"/>
                </a:cubicBezTo>
                <a:cubicBezTo>
                  <a:pt x="637262" y="629613"/>
                  <a:pt x="315614" y="932865"/>
                  <a:pt x="508000" y="767962"/>
                </a:cubicBezTo>
                <a:cubicBezTo>
                  <a:pt x="577203" y="708645"/>
                  <a:pt x="566529" y="694309"/>
                  <a:pt x="643466" y="649429"/>
                </a:cubicBezTo>
                <a:cubicBezTo>
                  <a:pt x="687074" y="623991"/>
                  <a:pt x="738545" y="611986"/>
                  <a:pt x="778933" y="581695"/>
                </a:cubicBezTo>
                <a:cubicBezTo>
                  <a:pt x="801511" y="564762"/>
                  <a:pt x="823462" y="546959"/>
                  <a:pt x="846666" y="530895"/>
                </a:cubicBezTo>
                <a:cubicBezTo>
                  <a:pt x="896864" y="496142"/>
                  <a:pt x="950873" y="466778"/>
                  <a:pt x="999066" y="429295"/>
                </a:cubicBezTo>
                <a:cubicBezTo>
                  <a:pt x="1049866" y="389784"/>
                  <a:pt x="1115767" y="364310"/>
                  <a:pt x="1151466" y="310762"/>
                </a:cubicBezTo>
                <a:cubicBezTo>
                  <a:pt x="1162755" y="293829"/>
                  <a:pt x="1170942" y="274353"/>
                  <a:pt x="1185333" y="259962"/>
                </a:cubicBezTo>
                <a:cubicBezTo>
                  <a:pt x="1236591" y="208704"/>
                  <a:pt x="1245743" y="211603"/>
                  <a:pt x="1303866" y="192229"/>
                </a:cubicBezTo>
                <a:cubicBezTo>
                  <a:pt x="1559095" y="-11955"/>
                  <a:pt x="1276895" y="197805"/>
                  <a:pt x="1439333" y="107562"/>
                </a:cubicBezTo>
                <a:cubicBezTo>
                  <a:pt x="1474914" y="87795"/>
                  <a:pt x="1500479" y="44324"/>
                  <a:pt x="1540933" y="39829"/>
                </a:cubicBezTo>
                <a:lnTo>
                  <a:pt x="1693333" y="22895"/>
                </a:lnTo>
                <a:cubicBezTo>
                  <a:pt x="1808391" y="-15457"/>
                  <a:pt x="1726284" y="5962"/>
                  <a:pt x="1947333" y="5962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/>
          <p:nvPr/>
        </p:nvSpPr>
        <p:spPr>
          <a:xfrm>
            <a:off x="1371599" y="5628039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Shape 192"/>
          <p:cNvSpPr/>
          <p:nvPr/>
        </p:nvSpPr>
        <p:spPr>
          <a:xfrm>
            <a:off x="2082799" y="493377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3022599" y="43278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5681132" y="4512732"/>
            <a:ext cx="1737733" cy="1303866"/>
          </a:xfrm>
          <a:custGeom>
            <a:avLst/>
            <a:gdLst/>
            <a:ahLst/>
            <a:cxnLst/>
            <a:rect l="0" t="0" r="0" b="0"/>
            <a:pathLst>
              <a:path w="1737734" h="1303867" extrusionOk="0">
                <a:moveTo>
                  <a:pt x="0" y="8467"/>
                </a:moveTo>
                <a:cubicBezTo>
                  <a:pt x="2822" y="174978"/>
                  <a:pt x="418" y="341660"/>
                  <a:pt x="8467" y="508000"/>
                </a:cubicBezTo>
                <a:cubicBezTo>
                  <a:pt x="8959" y="518164"/>
                  <a:pt x="21267" y="524101"/>
                  <a:pt x="25400" y="533400"/>
                </a:cubicBezTo>
                <a:cubicBezTo>
                  <a:pt x="56876" y="604221"/>
                  <a:pt x="24541" y="564829"/>
                  <a:pt x="67734" y="626534"/>
                </a:cubicBezTo>
                <a:cubicBezTo>
                  <a:pt x="78097" y="641338"/>
                  <a:pt x="91576" y="653831"/>
                  <a:pt x="101600" y="668867"/>
                </a:cubicBezTo>
                <a:cubicBezTo>
                  <a:pt x="108601" y="679369"/>
                  <a:pt x="111844" y="692031"/>
                  <a:pt x="118534" y="702734"/>
                </a:cubicBezTo>
                <a:cubicBezTo>
                  <a:pt x="123348" y="710437"/>
                  <a:pt x="155354" y="749596"/>
                  <a:pt x="160867" y="762000"/>
                </a:cubicBezTo>
                <a:cubicBezTo>
                  <a:pt x="171023" y="784852"/>
                  <a:pt x="191902" y="860711"/>
                  <a:pt x="194734" y="880534"/>
                </a:cubicBezTo>
                <a:cubicBezTo>
                  <a:pt x="197556" y="900289"/>
                  <a:pt x="200166" y="920076"/>
                  <a:pt x="203200" y="939800"/>
                </a:cubicBezTo>
                <a:cubicBezTo>
                  <a:pt x="205810" y="956767"/>
                  <a:pt x="203990" y="975245"/>
                  <a:pt x="211667" y="990600"/>
                </a:cubicBezTo>
                <a:cubicBezTo>
                  <a:pt x="218807" y="1004880"/>
                  <a:pt x="234245" y="1013178"/>
                  <a:pt x="245534" y="1024467"/>
                </a:cubicBezTo>
                <a:cubicBezTo>
                  <a:pt x="271152" y="1050085"/>
                  <a:pt x="302157" y="1084898"/>
                  <a:pt x="338667" y="1092200"/>
                </a:cubicBezTo>
                <a:lnTo>
                  <a:pt x="381000" y="1100667"/>
                </a:lnTo>
                <a:cubicBezTo>
                  <a:pt x="402053" y="1114702"/>
                  <a:pt x="415717" y="1125328"/>
                  <a:pt x="440267" y="1134534"/>
                </a:cubicBezTo>
                <a:cubicBezTo>
                  <a:pt x="451162" y="1138620"/>
                  <a:pt x="462845" y="1140178"/>
                  <a:pt x="474134" y="1143000"/>
                </a:cubicBezTo>
                <a:cubicBezTo>
                  <a:pt x="557102" y="1184484"/>
                  <a:pt x="491697" y="1154775"/>
                  <a:pt x="575734" y="1185334"/>
                </a:cubicBezTo>
                <a:cubicBezTo>
                  <a:pt x="590017" y="1190528"/>
                  <a:pt x="603541" y="1197798"/>
                  <a:pt x="618067" y="1202267"/>
                </a:cubicBezTo>
                <a:cubicBezTo>
                  <a:pt x="640310" y="1209111"/>
                  <a:pt x="663423" y="1212806"/>
                  <a:pt x="685800" y="1219200"/>
                </a:cubicBezTo>
                <a:cubicBezTo>
                  <a:pt x="702963" y="1224104"/>
                  <a:pt x="719825" y="1230034"/>
                  <a:pt x="736600" y="1236134"/>
                </a:cubicBezTo>
                <a:cubicBezTo>
                  <a:pt x="750883" y="1241328"/>
                  <a:pt x="764408" y="1248597"/>
                  <a:pt x="778934" y="1253067"/>
                </a:cubicBezTo>
                <a:cubicBezTo>
                  <a:pt x="801177" y="1259911"/>
                  <a:pt x="824589" y="1262640"/>
                  <a:pt x="846667" y="1270000"/>
                </a:cubicBezTo>
                <a:cubicBezTo>
                  <a:pt x="855134" y="1272822"/>
                  <a:pt x="863457" y="1276119"/>
                  <a:pt x="872067" y="1278467"/>
                </a:cubicBezTo>
                <a:cubicBezTo>
                  <a:pt x="977105" y="1307114"/>
                  <a:pt x="906736" y="1284378"/>
                  <a:pt x="965200" y="1303867"/>
                </a:cubicBezTo>
                <a:cubicBezTo>
                  <a:pt x="1027289" y="1295400"/>
                  <a:pt x="1090534" y="1293091"/>
                  <a:pt x="1151467" y="1278467"/>
                </a:cubicBezTo>
                <a:cubicBezTo>
                  <a:pt x="1163110" y="1275673"/>
                  <a:pt x="1168982" y="1262078"/>
                  <a:pt x="1176867" y="1253067"/>
                </a:cubicBezTo>
                <a:cubicBezTo>
                  <a:pt x="1212636" y="1212189"/>
                  <a:pt x="1217271" y="1202221"/>
                  <a:pt x="1244600" y="1151467"/>
                </a:cubicBezTo>
                <a:cubicBezTo>
                  <a:pt x="1253576" y="1134798"/>
                  <a:pt x="1259498" y="1116419"/>
                  <a:pt x="1270000" y="1100667"/>
                </a:cubicBezTo>
                <a:cubicBezTo>
                  <a:pt x="1276642" y="1090704"/>
                  <a:pt x="1287515" y="1084278"/>
                  <a:pt x="1295400" y="1075267"/>
                </a:cubicBezTo>
                <a:cubicBezTo>
                  <a:pt x="1307300" y="1061667"/>
                  <a:pt x="1315988" y="1045191"/>
                  <a:pt x="1329267" y="1032934"/>
                </a:cubicBezTo>
                <a:cubicBezTo>
                  <a:pt x="1352912" y="1011108"/>
                  <a:pt x="1385365" y="998794"/>
                  <a:pt x="1405467" y="973667"/>
                </a:cubicBezTo>
                <a:cubicBezTo>
                  <a:pt x="1454296" y="912632"/>
                  <a:pt x="1426553" y="944116"/>
                  <a:pt x="1490134" y="880534"/>
                </a:cubicBezTo>
                <a:cubicBezTo>
                  <a:pt x="1501423" y="869245"/>
                  <a:pt x="1514421" y="859439"/>
                  <a:pt x="1524000" y="846667"/>
                </a:cubicBezTo>
                <a:cubicBezTo>
                  <a:pt x="1546994" y="816009"/>
                  <a:pt x="1571372" y="786113"/>
                  <a:pt x="1591734" y="753534"/>
                </a:cubicBezTo>
                <a:cubicBezTo>
                  <a:pt x="1600456" y="739579"/>
                  <a:pt x="1607260" y="724365"/>
                  <a:pt x="1617134" y="711200"/>
                </a:cubicBezTo>
                <a:cubicBezTo>
                  <a:pt x="1624318" y="701621"/>
                  <a:pt x="1634742" y="694891"/>
                  <a:pt x="1642534" y="685800"/>
                </a:cubicBezTo>
                <a:cubicBezTo>
                  <a:pt x="1647139" y="680428"/>
                  <a:pt x="1679505" y="637258"/>
                  <a:pt x="1684867" y="626534"/>
                </a:cubicBezTo>
                <a:cubicBezTo>
                  <a:pt x="1688858" y="618552"/>
                  <a:pt x="1690512" y="609601"/>
                  <a:pt x="1693334" y="601134"/>
                </a:cubicBezTo>
                <a:cubicBezTo>
                  <a:pt x="1721184" y="434018"/>
                  <a:pt x="1676544" y="693555"/>
                  <a:pt x="1718734" y="482600"/>
                </a:cubicBezTo>
                <a:cubicBezTo>
                  <a:pt x="1724378" y="454378"/>
                  <a:pt x="1734658" y="426697"/>
                  <a:pt x="1735667" y="397934"/>
                </a:cubicBezTo>
                <a:cubicBezTo>
                  <a:pt x="1740318" y="265371"/>
                  <a:pt x="1735667" y="132645"/>
                  <a:pt x="1735667" y="0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5595323" y="448022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6383866" y="56655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7325889" y="4446353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310069" y="5721866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2078730" y="5105392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5505444" y="4077021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2927201" y="4512732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7238935" y="4099460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6303596" y="5296221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771558" y="6078498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5748905" y="6073914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206" name="Shape 206"/>
          <p:cNvSpPr txBox="1"/>
          <p:nvPr/>
        </p:nvSpPr>
        <p:spPr>
          <a:xfrm rot="-5400000">
            <a:off x="-250252" y="5003833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  <p:sp>
        <p:nvSpPr>
          <p:cNvPr id="207" name="Shape 207"/>
          <p:cNvSpPr txBox="1"/>
          <p:nvPr/>
        </p:nvSpPr>
        <p:spPr>
          <a:xfrm rot="-5400000">
            <a:off x="3915349" y="5026742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910644" y="0"/>
            <a:ext cx="7636462" cy="5201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CLASS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SHARE</a:t>
            </a:r>
          </a:p>
        </p:txBody>
      </p:sp>
      <p:sp>
        <p:nvSpPr>
          <p:cNvPr id="213" name="Shape 213"/>
          <p:cNvSpPr/>
          <p:nvPr/>
        </p:nvSpPr>
        <p:spPr>
          <a:xfrm>
            <a:off x="1498600" y="4856628"/>
            <a:ext cx="65151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GRAPHS MAKE THE LEAST SENSE?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/>
        </p:nvSpPr>
        <p:spPr>
          <a:xfrm>
            <a:off x="1827838" y="3791023"/>
            <a:ext cx="5040984" cy="1731938"/>
          </a:xfrm>
          <a:custGeom>
            <a:avLst/>
            <a:gdLst/>
            <a:ahLst/>
            <a:cxnLst/>
            <a:rect l="0" t="0" r="0" b="0"/>
            <a:pathLst>
              <a:path w="5040985" h="1731939" extrusionOk="0">
                <a:moveTo>
                  <a:pt x="0" y="1731939"/>
                </a:moveTo>
                <a:cubicBezTo>
                  <a:pt x="6413" y="1667793"/>
                  <a:pt x="5735" y="1602536"/>
                  <a:pt x="19240" y="1539501"/>
                </a:cubicBezTo>
                <a:cubicBezTo>
                  <a:pt x="25250" y="1511452"/>
                  <a:pt x="48651" y="1489740"/>
                  <a:pt x="57721" y="1462526"/>
                </a:cubicBezTo>
                <a:cubicBezTo>
                  <a:pt x="68063" y="1431496"/>
                  <a:pt x="64816" y="1396676"/>
                  <a:pt x="76962" y="1366307"/>
                </a:cubicBezTo>
                <a:cubicBezTo>
                  <a:pt x="90850" y="1331580"/>
                  <a:pt x="116954" y="1303021"/>
                  <a:pt x="134683" y="1270089"/>
                </a:cubicBezTo>
                <a:cubicBezTo>
                  <a:pt x="161879" y="1219573"/>
                  <a:pt x="175808" y="1160941"/>
                  <a:pt x="211644" y="1116138"/>
                </a:cubicBezTo>
                <a:cubicBezTo>
                  <a:pt x="237298" y="1084065"/>
                  <a:pt x="265827" y="1054094"/>
                  <a:pt x="288606" y="1019920"/>
                </a:cubicBezTo>
                <a:cubicBezTo>
                  <a:pt x="349351" y="928786"/>
                  <a:pt x="305106" y="942385"/>
                  <a:pt x="384808" y="846726"/>
                </a:cubicBezTo>
                <a:cubicBezTo>
                  <a:pt x="425453" y="797944"/>
                  <a:pt x="474597" y="756921"/>
                  <a:pt x="519491" y="712019"/>
                </a:cubicBezTo>
                <a:cubicBezTo>
                  <a:pt x="599886" y="631610"/>
                  <a:pt x="555445" y="670616"/>
                  <a:pt x="654174" y="596556"/>
                </a:cubicBezTo>
                <a:cubicBezTo>
                  <a:pt x="731093" y="481156"/>
                  <a:pt x="645516" y="595668"/>
                  <a:pt x="769616" y="481094"/>
                </a:cubicBezTo>
                <a:cubicBezTo>
                  <a:pt x="829599" y="425716"/>
                  <a:pt x="891787" y="371653"/>
                  <a:pt x="942780" y="307900"/>
                </a:cubicBezTo>
                <a:cubicBezTo>
                  <a:pt x="1086399" y="128343"/>
                  <a:pt x="945098" y="282107"/>
                  <a:pt x="1115943" y="153950"/>
                </a:cubicBezTo>
                <a:cubicBezTo>
                  <a:pt x="1225121" y="72052"/>
                  <a:pt x="1117975" y="114301"/>
                  <a:pt x="1250626" y="38487"/>
                </a:cubicBezTo>
                <a:cubicBezTo>
                  <a:pt x="1295403" y="12896"/>
                  <a:pt x="1413412" y="4232"/>
                  <a:pt x="1443030" y="0"/>
                </a:cubicBezTo>
                <a:cubicBezTo>
                  <a:pt x="1539232" y="12829"/>
                  <a:pt x="1636665" y="18490"/>
                  <a:pt x="1731636" y="38487"/>
                </a:cubicBezTo>
                <a:cubicBezTo>
                  <a:pt x="1791662" y="51126"/>
                  <a:pt x="1951799" y="181713"/>
                  <a:pt x="1962521" y="192437"/>
                </a:cubicBezTo>
                <a:cubicBezTo>
                  <a:pt x="1988175" y="218095"/>
                  <a:pt x="2012178" y="245517"/>
                  <a:pt x="2039482" y="269412"/>
                </a:cubicBezTo>
                <a:cubicBezTo>
                  <a:pt x="2063615" y="290532"/>
                  <a:pt x="2094874" y="303413"/>
                  <a:pt x="2116444" y="327144"/>
                </a:cubicBezTo>
                <a:cubicBezTo>
                  <a:pt x="2159586" y="374609"/>
                  <a:pt x="2186534" y="435735"/>
                  <a:pt x="2231886" y="481094"/>
                </a:cubicBezTo>
                <a:lnTo>
                  <a:pt x="2289608" y="538825"/>
                </a:lnTo>
                <a:cubicBezTo>
                  <a:pt x="2306274" y="580497"/>
                  <a:pt x="2339604" y="671564"/>
                  <a:pt x="2366569" y="712019"/>
                </a:cubicBezTo>
                <a:cubicBezTo>
                  <a:pt x="2389348" y="746194"/>
                  <a:pt x="2417877" y="776165"/>
                  <a:pt x="2443531" y="808238"/>
                </a:cubicBezTo>
                <a:cubicBezTo>
                  <a:pt x="2493139" y="957091"/>
                  <a:pt x="2418701" y="754020"/>
                  <a:pt x="2578214" y="1019920"/>
                </a:cubicBezTo>
                <a:cubicBezTo>
                  <a:pt x="2597454" y="1051993"/>
                  <a:pt x="2614648" y="1085385"/>
                  <a:pt x="2635935" y="1116138"/>
                </a:cubicBezTo>
                <a:cubicBezTo>
                  <a:pt x="2672441" y="1168878"/>
                  <a:pt x="2751377" y="1270089"/>
                  <a:pt x="2751377" y="1270089"/>
                </a:cubicBezTo>
                <a:cubicBezTo>
                  <a:pt x="2786017" y="1374023"/>
                  <a:pt x="2749252" y="1292402"/>
                  <a:pt x="2847579" y="1404795"/>
                </a:cubicBezTo>
                <a:cubicBezTo>
                  <a:pt x="2942198" y="1512950"/>
                  <a:pt x="2860937" y="1463799"/>
                  <a:pt x="3001502" y="1539501"/>
                </a:cubicBezTo>
                <a:cubicBezTo>
                  <a:pt x="3052009" y="1566702"/>
                  <a:pt x="3155426" y="1616477"/>
                  <a:pt x="3155426" y="1616477"/>
                </a:cubicBezTo>
                <a:cubicBezTo>
                  <a:pt x="3213147" y="1603648"/>
                  <a:pt x="3274009" y="1600735"/>
                  <a:pt x="3328589" y="1577989"/>
                </a:cubicBezTo>
                <a:cubicBezTo>
                  <a:pt x="3360416" y="1564725"/>
                  <a:pt x="3427227" y="1462893"/>
                  <a:pt x="3444032" y="1443283"/>
                </a:cubicBezTo>
                <a:cubicBezTo>
                  <a:pt x="3524156" y="1349788"/>
                  <a:pt x="3493308" y="1421687"/>
                  <a:pt x="3559474" y="1289332"/>
                </a:cubicBezTo>
                <a:cubicBezTo>
                  <a:pt x="3574920" y="1258435"/>
                  <a:pt x="3581416" y="1223439"/>
                  <a:pt x="3597955" y="1193113"/>
                </a:cubicBezTo>
                <a:cubicBezTo>
                  <a:pt x="3620101" y="1152506"/>
                  <a:pt x="3649262" y="1116138"/>
                  <a:pt x="3674916" y="1077651"/>
                </a:cubicBezTo>
                <a:cubicBezTo>
                  <a:pt x="3687743" y="1058407"/>
                  <a:pt x="3706085" y="1041860"/>
                  <a:pt x="3713397" y="1019920"/>
                </a:cubicBezTo>
                <a:cubicBezTo>
                  <a:pt x="3761760" y="874809"/>
                  <a:pt x="3696522" y="1053674"/>
                  <a:pt x="3771118" y="904457"/>
                </a:cubicBezTo>
                <a:cubicBezTo>
                  <a:pt x="3780188" y="886314"/>
                  <a:pt x="3777689" y="862566"/>
                  <a:pt x="3790359" y="846726"/>
                </a:cubicBezTo>
                <a:cubicBezTo>
                  <a:pt x="3830020" y="797141"/>
                  <a:pt x="3885381" y="761604"/>
                  <a:pt x="3925042" y="712019"/>
                </a:cubicBezTo>
                <a:cubicBezTo>
                  <a:pt x="3950696" y="679946"/>
                  <a:pt x="3977363" y="648659"/>
                  <a:pt x="4002003" y="615800"/>
                </a:cubicBezTo>
                <a:cubicBezTo>
                  <a:pt x="4015878" y="597297"/>
                  <a:pt x="4024132" y="574424"/>
                  <a:pt x="4040484" y="558069"/>
                </a:cubicBezTo>
                <a:cubicBezTo>
                  <a:pt x="4056835" y="541715"/>
                  <a:pt x="4081095" y="535138"/>
                  <a:pt x="4098205" y="519581"/>
                </a:cubicBezTo>
                <a:cubicBezTo>
                  <a:pt x="4151895" y="470763"/>
                  <a:pt x="4194078" y="409175"/>
                  <a:pt x="4252128" y="365631"/>
                </a:cubicBezTo>
                <a:cubicBezTo>
                  <a:pt x="4300388" y="329430"/>
                  <a:pt x="4397161" y="254615"/>
                  <a:pt x="4444532" y="230925"/>
                </a:cubicBezTo>
                <a:cubicBezTo>
                  <a:pt x="4470186" y="218096"/>
                  <a:pt x="4494863" y="203091"/>
                  <a:pt x="4521494" y="192437"/>
                </a:cubicBezTo>
                <a:cubicBezTo>
                  <a:pt x="4599562" y="161205"/>
                  <a:pt x="4638304" y="153608"/>
                  <a:pt x="4713898" y="134706"/>
                </a:cubicBezTo>
                <a:cubicBezTo>
                  <a:pt x="4758792" y="141121"/>
                  <a:pt x="4808939" y="131923"/>
                  <a:pt x="4848581" y="153950"/>
                </a:cubicBezTo>
                <a:cubicBezTo>
                  <a:pt x="4873656" y="167883"/>
                  <a:pt x="4877992" y="203711"/>
                  <a:pt x="4887062" y="230925"/>
                </a:cubicBezTo>
                <a:cubicBezTo>
                  <a:pt x="4903786" y="281107"/>
                  <a:pt x="4916847" y="332699"/>
                  <a:pt x="4925542" y="384875"/>
                </a:cubicBezTo>
                <a:cubicBezTo>
                  <a:pt x="4931956" y="423363"/>
                  <a:pt x="4939266" y="461712"/>
                  <a:pt x="4944783" y="500338"/>
                </a:cubicBezTo>
                <a:cubicBezTo>
                  <a:pt x="4952096" y="551534"/>
                  <a:pt x="4956161" y="603173"/>
                  <a:pt x="4964023" y="654288"/>
                </a:cubicBezTo>
                <a:cubicBezTo>
                  <a:pt x="4965372" y="663056"/>
                  <a:pt x="4993994" y="810459"/>
                  <a:pt x="5002504" y="827482"/>
                </a:cubicBezTo>
                <a:cubicBezTo>
                  <a:pt x="5010616" y="843709"/>
                  <a:pt x="5028158" y="853140"/>
                  <a:pt x="5040985" y="865969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1024944" y="0"/>
            <a:ext cx="7203912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WEIRD?</a:t>
            </a:r>
          </a:p>
        </p:txBody>
      </p:sp>
      <p:grpSp>
        <p:nvGrpSpPr>
          <p:cNvPr id="220" name="Shape 220"/>
          <p:cNvGrpSpPr/>
          <p:nvPr/>
        </p:nvGrpSpPr>
        <p:grpSpPr>
          <a:xfrm>
            <a:off x="1543219" y="2071091"/>
            <a:ext cx="5575729" cy="4007406"/>
            <a:chOff x="1185333" y="609600"/>
            <a:chExt cx="5473217" cy="5113867"/>
          </a:xfrm>
        </p:grpSpPr>
        <p:cxnSp>
          <p:nvCxnSpPr>
            <p:cNvPr id="221" name="Shape 221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222" name="Shape 222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223" name="Shape 223"/>
          <p:cNvSpPr/>
          <p:nvPr/>
        </p:nvSpPr>
        <p:spPr>
          <a:xfrm>
            <a:off x="1772059" y="5474725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/>
          <p:nvPr/>
        </p:nvSpPr>
        <p:spPr>
          <a:xfrm>
            <a:off x="3185588" y="3704412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/>
          <p:nvPr/>
        </p:nvSpPr>
        <p:spPr>
          <a:xfrm>
            <a:off x="4963158" y="5276767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1710530" y="5568551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3109252" y="3876032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4867762" y="5461678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3824153" y="6078498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230" name="Shape 230"/>
          <p:cNvSpPr txBox="1"/>
          <p:nvPr/>
        </p:nvSpPr>
        <p:spPr>
          <a:xfrm rot="-5400000">
            <a:off x="119437" y="3583644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/>
        </p:nvSpPr>
        <p:spPr>
          <a:xfrm>
            <a:off x="1024944" y="0"/>
            <a:ext cx="7203912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6600" b="1" i="0" u="none" strike="noStrike" cap="none" baseline="0">
                <a:solidFill>
                  <a:srgbClr val="000090"/>
                </a:solidFill>
                <a:latin typeface="Arial"/>
                <a:ea typeface="Arial"/>
                <a:cs typeface="Arial"/>
                <a:sym typeface="Arial"/>
              </a:rPr>
              <a:t>WEIRD?</a:t>
            </a:r>
          </a:p>
        </p:txBody>
      </p:sp>
      <p:grpSp>
        <p:nvGrpSpPr>
          <p:cNvPr id="236" name="Shape 236"/>
          <p:cNvGrpSpPr/>
          <p:nvPr/>
        </p:nvGrpSpPr>
        <p:grpSpPr>
          <a:xfrm>
            <a:off x="1543219" y="2071091"/>
            <a:ext cx="5575729" cy="4007406"/>
            <a:chOff x="1185333" y="609600"/>
            <a:chExt cx="5473217" cy="5113867"/>
          </a:xfrm>
        </p:grpSpPr>
        <p:cxnSp>
          <p:nvCxnSpPr>
            <p:cNvPr id="237" name="Shape 237"/>
            <p:cNvCxnSpPr/>
            <p:nvPr/>
          </p:nvCxnSpPr>
          <p:spPr>
            <a:xfrm>
              <a:off x="1185333" y="5723467"/>
              <a:ext cx="5473217" cy="0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238" name="Shape 238"/>
            <p:cNvCxnSpPr/>
            <p:nvPr/>
          </p:nvCxnSpPr>
          <p:spPr>
            <a:xfrm rot="10800000">
              <a:off x="1219199" y="609600"/>
              <a:ext cx="0" cy="5113867"/>
            </a:xfrm>
            <a:prstGeom prst="straightConnector1">
              <a:avLst/>
            </a:prstGeom>
            <a:noFill/>
            <a:ln w="63500" cap="flat">
              <a:solidFill>
                <a:srgbClr val="008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  <p:sp>
        <p:nvSpPr>
          <p:cNvPr id="239" name="Shape 239"/>
          <p:cNvSpPr/>
          <p:nvPr/>
        </p:nvSpPr>
        <p:spPr>
          <a:xfrm>
            <a:off x="1812588" y="2275011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3731173" y="4920726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6455980" y="2600947"/>
            <a:ext cx="171620" cy="1716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Shape 242"/>
          <p:cNvSpPr txBox="1"/>
          <p:nvPr/>
        </p:nvSpPr>
        <p:spPr>
          <a:xfrm>
            <a:off x="1751058" y="2368838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3654837" y="5092346"/>
            <a:ext cx="33862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6360583" y="2785858"/>
            <a:ext cx="3513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3824153" y="6078498"/>
            <a:ext cx="1409961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</a:p>
        </p:txBody>
      </p:sp>
      <p:sp>
        <p:nvSpPr>
          <p:cNvPr id="246" name="Shape 246"/>
          <p:cNvSpPr txBox="1"/>
          <p:nvPr/>
        </p:nvSpPr>
        <p:spPr>
          <a:xfrm rot="-5400000">
            <a:off x="119437" y="3583644"/>
            <a:ext cx="1811013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SNOW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</a:p>
        </p:txBody>
      </p:sp>
      <p:sp>
        <p:nvSpPr>
          <p:cNvPr id="247" name="Shape 247"/>
          <p:cNvSpPr/>
          <p:nvPr/>
        </p:nvSpPr>
        <p:spPr>
          <a:xfrm>
            <a:off x="1845733" y="2302933"/>
            <a:ext cx="4690533" cy="3759199"/>
          </a:xfrm>
          <a:custGeom>
            <a:avLst/>
            <a:gdLst/>
            <a:ahLst/>
            <a:cxnLst/>
            <a:rect l="0" t="0" r="0" b="0"/>
            <a:pathLst>
              <a:path w="4690534" h="3759200" extrusionOk="0">
                <a:moveTo>
                  <a:pt x="0" y="0"/>
                </a:moveTo>
                <a:cubicBezTo>
                  <a:pt x="225778" y="5645"/>
                  <a:pt x="452033" y="1215"/>
                  <a:pt x="677334" y="16934"/>
                </a:cubicBezTo>
                <a:cubicBezTo>
                  <a:pt x="697636" y="18350"/>
                  <a:pt x="710464" y="40703"/>
                  <a:pt x="728134" y="50800"/>
                </a:cubicBezTo>
                <a:cubicBezTo>
                  <a:pt x="857131" y="124513"/>
                  <a:pt x="743056" y="31856"/>
                  <a:pt x="897467" y="186267"/>
                </a:cubicBezTo>
                <a:cubicBezTo>
                  <a:pt x="976528" y="265328"/>
                  <a:pt x="923196" y="205354"/>
                  <a:pt x="982134" y="287867"/>
                </a:cubicBezTo>
                <a:cubicBezTo>
                  <a:pt x="994922" y="305771"/>
                  <a:pt x="1053495" y="379790"/>
                  <a:pt x="1066800" y="406400"/>
                </a:cubicBezTo>
                <a:cubicBezTo>
                  <a:pt x="1074782" y="422365"/>
                  <a:pt x="1075752" y="441235"/>
                  <a:pt x="1083734" y="457200"/>
                </a:cubicBezTo>
                <a:cubicBezTo>
                  <a:pt x="1092835" y="475403"/>
                  <a:pt x="1107503" y="490330"/>
                  <a:pt x="1117600" y="508000"/>
                </a:cubicBezTo>
                <a:cubicBezTo>
                  <a:pt x="1258563" y="754688"/>
                  <a:pt x="1073401" y="436537"/>
                  <a:pt x="1168400" y="626534"/>
                </a:cubicBezTo>
                <a:cubicBezTo>
                  <a:pt x="1177501" y="644737"/>
                  <a:pt x="1190978" y="660401"/>
                  <a:pt x="1202267" y="677334"/>
                </a:cubicBezTo>
                <a:cubicBezTo>
                  <a:pt x="1207911" y="694267"/>
                  <a:pt x="1211218" y="712169"/>
                  <a:pt x="1219200" y="728134"/>
                </a:cubicBezTo>
                <a:cubicBezTo>
                  <a:pt x="1266496" y="822727"/>
                  <a:pt x="1257810" y="734912"/>
                  <a:pt x="1286934" y="880534"/>
                </a:cubicBezTo>
                <a:cubicBezTo>
                  <a:pt x="1298571" y="938722"/>
                  <a:pt x="1304860" y="977143"/>
                  <a:pt x="1320800" y="1032934"/>
                </a:cubicBezTo>
                <a:cubicBezTo>
                  <a:pt x="1325704" y="1050097"/>
                  <a:pt x="1326583" y="1069796"/>
                  <a:pt x="1337734" y="1083734"/>
                </a:cubicBezTo>
                <a:cubicBezTo>
                  <a:pt x="1350447" y="1099626"/>
                  <a:pt x="1371601" y="1106311"/>
                  <a:pt x="1388534" y="1117600"/>
                </a:cubicBezTo>
                <a:cubicBezTo>
                  <a:pt x="1414692" y="1196077"/>
                  <a:pt x="1439913" y="1287706"/>
                  <a:pt x="1490134" y="1354667"/>
                </a:cubicBezTo>
                <a:lnTo>
                  <a:pt x="1540934" y="1422400"/>
                </a:lnTo>
                <a:cubicBezTo>
                  <a:pt x="1593853" y="1634082"/>
                  <a:pt x="1526228" y="1370935"/>
                  <a:pt x="1574800" y="1540934"/>
                </a:cubicBezTo>
                <a:cubicBezTo>
                  <a:pt x="1581194" y="1563311"/>
                  <a:pt x="1583562" y="1586876"/>
                  <a:pt x="1591734" y="1608667"/>
                </a:cubicBezTo>
                <a:cubicBezTo>
                  <a:pt x="1600597" y="1632302"/>
                  <a:pt x="1616737" y="1652765"/>
                  <a:pt x="1625600" y="1676400"/>
                </a:cubicBezTo>
                <a:cubicBezTo>
                  <a:pt x="1633772" y="1698191"/>
                  <a:pt x="1636140" y="1721757"/>
                  <a:pt x="1642534" y="1744134"/>
                </a:cubicBezTo>
                <a:cubicBezTo>
                  <a:pt x="1659146" y="1802274"/>
                  <a:pt x="1663228" y="1802455"/>
                  <a:pt x="1693334" y="1862667"/>
                </a:cubicBezTo>
                <a:cubicBezTo>
                  <a:pt x="1717268" y="1982342"/>
                  <a:pt x="1701165" y="1920027"/>
                  <a:pt x="1744134" y="2048934"/>
                </a:cubicBezTo>
                <a:cubicBezTo>
                  <a:pt x="1749778" y="2065867"/>
                  <a:pt x="1751166" y="2084883"/>
                  <a:pt x="1761067" y="2099734"/>
                </a:cubicBezTo>
                <a:cubicBezTo>
                  <a:pt x="1795081" y="2150755"/>
                  <a:pt x="1803018" y="2158108"/>
                  <a:pt x="1828800" y="2218267"/>
                </a:cubicBezTo>
                <a:cubicBezTo>
                  <a:pt x="1843378" y="2252283"/>
                  <a:pt x="1854072" y="2302420"/>
                  <a:pt x="1862667" y="2336800"/>
                </a:cubicBezTo>
                <a:cubicBezTo>
                  <a:pt x="1868311" y="2387600"/>
                  <a:pt x="1868107" y="2439396"/>
                  <a:pt x="1879600" y="2489200"/>
                </a:cubicBezTo>
                <a:cubicBezTo>
                  <a:pt x="1887183" y="2522059"/>
                  <a:pt x="1927993" y="2578723"/>
                  <a:pt x="1947334" y="2607734"/>
                </a:cubicBezTo>
                <a:cubicBezTo>
                  <a:pt x="1958623" y="2641601"/>
                  <a:pt x="1961398" y="2679631"/>
                  <a:pt x="1981200" y="2709334"/>
                </a:cubicBezTo>
                <a:cubicBezTo>
                  <a:pt x="2062218" y="2830859"/>
                  <a:pt x="2020153" y="2782153"/>
                  <a:pt x="2099734" y="2861734"/>
                </a:cubicBezTo>
                <a:cubicBezTo>
                  <a:pt x="2120438" y="2903144"/>
                  <a:pt x="2140569" y="2935423"/>
                  <a:pt x="2150534" y="2980267"/>
                </a:cubicBezTo>
                <a:cubicBezTo>
                  <a:pt x="2157982" y="3013783"/>
                  <a:pt x="2161325" y="3048087"/>
                  <a:pt x="2167467" y="3081867"/>
                </a:cubicBezTo>
                <a:cubicBezTo>
                  <a:pt x="2210589" y="3319043"/>
                  <a:pt x="2153533" y="2967394"/>
                  <a:pt x="2201334" y="3302000"/>
                </a:cubicBezTo>
                <a:cubicBezTo>
                  <a:pt x="2201477" y="3303001"/>
                  <a:pt x="2217664" y="3432480"/>
                  <a:pt x="2235200" y="3454400"/>
                </a:cubicBezTo>
                <a:cubicBezTo>
                  <a:pt x="2247913" y="3470292"/>
                  <a:pt x="2269067" y="3476978"/>
                  <a:pt x="2286000" y="3488267"/>
                </a:cubicBezTo>
                <a:cubicBezTo>
                  <a:pt x="2297289" y="3505200"/>
                  <a:pt x="2311601" y="3520470"/>
                  <a:pt x="2319867" y="3539067"/>
                </a:cubicBezTo>
                <a:cubicBezTo>
                  <a:pt x="2334295" y="3571531"/>
                  <a:pt x="2370771" y="3733818"/>
                  <a:pt x="2421467" y="3742267"/>
                </a:cubicBezTo>
                <a:lnTo>
                  <a:pt x="2523067" y="3759200"/>
                </a:lnTo>
                <a:cubicBezTo>
                  <a:pt x="2619023" y="3753556"/>
                  <a:pt x="2715289" y="3751831"/>
                  <a:pt x="2810934" y="3742267"/>
                </a:cubicBezTo>
                <a:cubicBezTo>
                  <a:pt x="2851873" y="3738173"/>
                  <a:pt x="2905380" y="3701632"/>
                  <a:pt x="2929467" y="3674534"/>
                </a:cubicBezTo>
                <a:cubicBezTo>
                  <a:pt x="2956508" y="3644112"/>
                  <a:pt x="2964638" y="3597355"/>
                  <a:pt x="2997200" y="3572934"/>
                </a:cubicBezTo>
                <a:cubicBezTo>
                  <a:pt x="3084092" y="3507766"/>
                  <a:pt x="3044978" y="3542090"/>
                  <a:pt x="3115734" y="3471334"/>
                </a:cubicBezTo>
                <a:cubicBezTo>
                  <a:pt x="3121378" y="3454401"/>
                  <a:pt x="3124685" y="3436499"/>
                  <a:pt x="3132667" y="3420534"/>
                </a:cubicBezTo>
                <a:cubicBezTo>
                  <a:pt x="3151695" y="3382478"/>
                  <a:pt x="3185235" y="3345683"/>
                  <a:pt x="3217334" y="3318934"/>
                </a:cubicBezTo>
                <a:cubicBezTo>
                  <a:pt x="3232968" y="3305905"/>
                  <a:pt x="3251201" y="3296356"/>
                  <a:pt x="3268134" y="3285067"/>
                </a:cubicBezTo>
                <a:cubicBezTo>
                  <a:pt x="3365189" y="3139482"/>
                  <a:pt x="3248827" y="3323681"/>
                  <a:pt x="3318934" y="3183467"/>
                </a:cubicBezTo>
                <a:cubicBezTo>
                  <a:pt x="3328035" y="3165264"/>
                  <a:pt x="3343699" y="3150870"/>
                  <a:pt x="3352800" y="3132667"/>
                </a:cubicBezTo>
                <a:cubicBezTo>
                  <a:pt x="3422907" y="2992453"/>
                  <a:pt x="3306545" y="3176652"/>
                  <a:pt x="3403600" y="3031067"/>
                </a:cubicBezTo>
                <a:cubicBezTo>
                  <a:pt x="3409245" y="3008489"/>
                  <a:pt x="3412362" y="2985125"/>
                  <a:pt x="3420534" y="2963334"/>
                </a:cubicBezTo>
                <a:cubicBezTo>
                  <a:pt x="3429397" y="2939698"/>
                  <a:pt x="3442141" y="2917666"/>
                  <a:pt x="3454400" y="2895600"/>
                </a:cubicBezTo>
                <a:cubicBezTo>
                  <a:pt x="3511652" y="2792545"/>
                  <a:pt x="3492371" y="2832280"/>
                  <a:pt x="3556000" y="2743200"/>
                </a:cubicBezTo>
                <a:cubicBezTo>
                  <a:pt x="3567829" y="2726639"/>
                  <a:pt x="3578038" y="2708961"/>
                  <a:pt x="3589867" y="2692400"/>
                </a:cubicBezTo>
                <a:cubicBezTo>
                  <a:pt x="3694886" y="2545375"/>
                  <a:pt x="3594720" y="2693587"/>
                  <a:pt x="3674534" y="2573867"/>
                </a:cubicBezTo>
                <a:cubicBezTo>
                  <a:pt x="3736288" y="2388600"/>
                  <a:pt x="3637799" y="2669221"/>
                  <a:pt x="3725334" y="2472267"/>
                </a:cubicBezTo>
                <a:cubicBezTo>
                  <a:pt x="3739832" y="2439645"/>
                  <a:pt x="3745942" y="2403812"/>
                  <a:pt x="3759200" y="2370667"/>
                </a:cubicBezTo>
                <a:lnTo>
                  <a:pt x="3793067" y="2286000"/>
                </a:lnTo>
                <a:cubicBezTo>
                  <a:pt x="3828676" y="1965516"/>
                  <a:pt x="3790270" y="2249187"/>
                  <a:pt x="3826934" y="2065867"/>
                </a:cubicBezTo>
                <a:cubicBezTo>
                  <a:pt x="3831930" y="2040885"/>
                  <a:pt x="3840741" y="1947854"/>
                  <a:pt x="3860800" y="1913467"/>
                </a:cubicBezTo>
                <a:cubicBezTo>
                  <a:pt x="3891563" y="1860730"/>
                  <a:pt x="3928533" y="1811867"/>
                  <a:pt x="3962400" y="1761067"/>
                </a:cubicBezTo>
                <a:cubicBezTo>
                  <a:pt x="3973689" y="1744134"/>
                  <a:pt x="3981876" y="1724658"/>
                  <a:pt x="3996267" y="1710267"/>
                </a:cubicBezTo>
                <a:lnTo>
                  <a:pt x="4047067" y="1659467"/>
                </a:lnTo>
                <a:cubicBezTo>
                  <a:pt x="4108820" y="1474204"/>
                  <a:pt x="4005383" y="1749867"/>
                  <a:pt x="4114800" y="1574800"/>
                </a:cubicBezTo>
                <a:cubicBezTo>
                  <a:pt x="4133720" y="1544528"/>
                  <a:pt x="4128865" y="1502903"/>
                  <a:pt x="4148667" y="1473200"/>
                </a:cubicBezTo>
                <a:cubicBezTo>
                  <a:pt x="4171245" y="1439333"/>
                  <a:pt x="4203528" y="1410214"/>
                  <a:pt x="4216400" y="1371600"/>
                </a:cubicBezTo>
                <a:cubicBezTo>
                  <a:pt x="4222045" y="1354667"/>
                  <a:pt x="4222183" y="1334738"/>
                  <a:pt x="4233334" y="1320800"/>
                </a:cubicBezTo>
                <a:cubicBezTo>
                  <a:pt x="4246047" y="1304908"/>
                  <a:pt x="4267201" y="1298223"/>
                  <a:pt x="4284134" y="1286934"/>
                </a:cubicBezTo>
                <a:cubicBezTo>
                  <a:pt x="4289559" y="1265233"/>
                  <a:pt x="4305854" y="1192692"/>
                  <a:pt x="4318000" y="1168400"/>
                </a:cubicBezTo>
                <a:cubicBezTo>
                  <a:pt x="4327101" y="1150197"/>
                  <a:pt x="4340578" y="1134533"/>
                  <a:pt x="4351867" y="1117600"/>
                </a:cubicBezTo>
                <a:cubicBezTo>
                  <a:pt x="4382912" y="1024462"/>
                  <a:pt x="4350146" y="1107910"/>
                  <a:pt x="4402667" y="1016000"/>
                </a:cubicBezTo>
                <a:cubicBezTo>
                  <a:pt x="4488612" y="865599"/>
                  <a:pt x="4387884" y="1021244"/>
                  <a:pt x="4470400" y="897467"/>
                </a:cubicBezTo>
                <a:cubicBezTo>
                  <a:pt x="4481689" y="852311"/>
                  <a:pt x="4495139" y="807642"/>
                  <a:pt x="4504267" y="762000"/>
                </a:cubicBezTo>
                <a:cubicBezTo>
                  <a:pt x="4507282" y="746925"/>
                  <a:pt x="4529165" y="630529"/>
                  <a:pt x="4538134" y="609600"/>
                </a:cubicBezTo>
                <a:cubicBezTo>
                  <a:pt x="4546151" y="590894"/>
                  <a:pt x="4562899" y="577003"/>
                  <a:pt x="4572000" y="558800"/>
                </a:cubicBezTo>
                <a:cubicBezTo>
                  <a:pt x="4579982" y="542835"/>
                  <a:pt x="4580952" y="523965"/>
                  <a:pt x="4588934" y="508000"/>
                </a:cubicBezTo>
                <a:cubicBezTo>
                  <a:pt x="4598035" y="489797"/>
                  <a:pt x="4613699" y="475403"/>
                  <a:pt x="4622800" y="457200"/>
                </a:cubicBezTo>
                <a:cubicBezTo>
                  <a:pt x="4630782" y="441235"/>
                  <a:pt x="4634830" y="423563"/>
                  <a:pt x="4639734" y="406400"/>
                </a:cubicBezTo>
                <a:cubicBezTo>
                  <a:pt x="4646128" y="384023"/>
                  <a:pt x="4646259" y="359483"/>
                  <a:pt x="4656667" y="338667"/>
                </a:cubicBezTo>
                <a:cubicBezTo>
                  <a:pt x="4663807" y="324387"/>
                  <a:pt x="4679245" y="316089"/>
                  <a:pt x="4690534" y="304800"/>
                </a:cubicBezTo>
              </a:path>
            </a:pathLst>
          </a:custGeom>
          <a:noFill/>
          <a:ln w="25400" cap="flat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Macintosh PowerPoint</Application>
  <PresentationFormat>On-screen Show (4:3)</PresentationFormat>
  <Paragraphs>97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Megan Fromm</cp:lastModifiedBy>
  <cp:revision>1</cp:revision>
  <dcterms:modified xsi:type="dcterms:W3CDTF">2015-01-31T18:33:04Z</dcterms:modified>
</cp:coreProperties>
</file>