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024047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METRICS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you know what you’re doing is working… or not working.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MANAGING YOUR PROFESSIONAL SOCIAL MEDIA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SO… you’ve got a personal account, a journalist account, an account you manage for the publication or website you are producing - HOW DO YOU KEEP TRACK OF ALL OF IT?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media management tools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Hootsuite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Tweetdeck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Storify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HANDLING YOUR PRO JOURNALIST ACCOUNT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hide the fact that you’re a journalist - transparency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say anything you wouldn’t want to see on the front page of a newspaper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say embarrassing things or hurtful things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argue with an audience member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tweet when you are angry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steal information or post without sourcing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just STOP in the middle of coverage - keep talking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PATIENT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ENGAGING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give your audience chances to respond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0139080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34263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ACTIVITY</a:t>
            </a:r>
          </a:p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Creating and managing our social media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20950" y="344400"/>
            <a:ext cx="4424400" cy="4799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#Goals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Facebook page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Twitter account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Instagram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Experiment with Hootsuite and TweetDeck to decide which one works for you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Get to know Storify and decide if this is something we want for our class media.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METRICS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you know what you’re doing is working… or not working.</a:t>
            </a:r>
          </a:p>
        </p:txBody>
      </p:sp>
    </p:spTree>
    <p:extLst>
      <p:ext uri="{BB962C8B-B14F-4D97-AF65-F5344CB8AC3E}">
        <p14:creationId xmlns:p14="http://schemas.microsoft.com/office/powerpoint/2010/main" val="2190569448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WHAT ARE METRICS?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069375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METRICS - 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nits </a:t>
            </a: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of measurements associated with a specific platform that help you analyze who is seeing your content and how they are being directed to it, effectiveness of what you are posting  - also known as and referred to here on out as ANALYTICS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FACEBOOK ANALYTICS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875650"/>
            <a:ext cx="8671224" cy="426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INSIGHTS - the name of the Facebook metric associated with a page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people like your page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people have added you in the last week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people are seeing your posts (known as “reach”)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Viewed by a page administrator only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TWITTER ANALYTICS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550" y="572700"/>
            <a:ext cx="837475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tweets you have sent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people had a chance to see those tweets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also known as “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impressions”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people have visited your profile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people have mentioned you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followers you have picked up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INSTAGRAM AND </a:t>
            </a:r>
            <a:r>
              <a:rPr lang="en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SNAPCHAT</a:t>
            </a:r>
            <a:r>
              <a:rPr lang="en-US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 ANALYTICS</a:t>
            </a:r>
            <a:endParaRPr lang="en" sz="3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177417" y="869025"/>
            <a:ext cx="8861533" cy="400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Analytics provided within the app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can find out how many times someone has viewed your story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CHECKING WEBSITE ANALYTICS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websites have their own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analytics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websites can use Google Analytics to check and see how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people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looking at their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website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need is a gmail account and a website address to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track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Right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the main page you can see how many people are on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site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which story they are on and where the traffic is coming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from.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look at page views, how many people have seen your story and how much time was spent on your story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643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SEARCH ENGINE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OPTIMIZATION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(SEO)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572250" y="617200"/>
            <a:ext cx="7818300" cy="424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SEO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how you make sure your content comes up on search engines like Google, Yahoo and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Bing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Computer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programs called “spiders” crawl the web looking for content that includes the same terms people are searching for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KEY WORDS</a:t>
            </a:r>
          </a:p>
          <a:p>
            <a:pPr marL="9017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Words that attract the spiders</a:t>
            </a:r>
          </a:p>
          <a:p>
            <a:pPr marL="9017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sure headlines include key words</a:t>
            </a:r>
          </a:p>
          <a:p>
            <a:pPr marL="9017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Key words can also be used as tags which are offered by some content management systems like WordPress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AFTER THE KEY WORDS DO THEIR THING...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756466"/>
            <a:ext cx="8445000" cy="429405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ENGAGE THE AUDIENCE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Respond to their comments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Offer thanks when someone shares content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 them know you shared their content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Talk with your audience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 a relationship with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them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AUDIENCE ENGAGEMENT PROCESS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285075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BEFORE AND DURING</a:t>
            </a:r>
          </a:p>
          <a:p>
            <a:pPr marL="5715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Seeking opinion and story ideas</a:t>
            </a:r>
          </a:p>
          <a:p>
            <a:pPr marL="5715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Finding sources</a:t>
            </a:r>
          </a:p>
          <a:p>
            <a:pPr marL="5715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Asking for and sharing user-generated content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</a:t>
            </a:r>
          </a:p>
          <a:p>
            <a:pPr marL="5715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Having a conversation</a:t>
            </a:r>
          </a:p>
          <a:p>
            <a:pPr marL="5715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Spreading the journalism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511</Words>
  <Application>Microsoft Macintosh PowerPoint</Application>
  <PresentationFormat>On-screen Show (16:9)</PresentationFormat>
  <Paragraphs>75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pop</vt:lpstr>
      <vt:lpstr> METRICS </vt:lpstr>
      <vt:lpstr>WHAT ARE METRICS?</vt:lpstr>
      <vt:lpstr>FACEBOOK ANALYTICS</vt:lpstr>
      <vt:lpstr>TWITTER ANALYTICS </vt:lpstr>
      <vt:lpstr>INSTAGRAM AND SNAPCHAT ANALYTICS </vt:lpstr>
      <vt:lpstr>CHECKING WEBSITE ANALYTICS </vt:lpstr>
      <vt:lpstr>SEARCH ENGINE OPTIMIZATION (SEO) </vt:lpstr>
      <vt:lpstr>AFTER THE KEY WORDS DO THEIR THING... </vt:lpstr>
      <vt:lpstr>AUDIENCE ENGAGEMENT PROCESS </vt:lpstr>
      <vt:lpstr>MANAGING YOUR PROFESSIONAL SOCIAL MEDIA </vt:lpstr>
      <vt:lpstr>HANDLING YOUR PRO JOURNALIST ACCOUNT </vt:lpstr>
      <vt:lpstr>ACTIVITY Creating and managing our social media</vt:lpstr>
      <vt:lpstr> METRICS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METRICS </dc:title>
  <cp:lastModifiedBy>Richard Karpel</cp:lastModifiedBy>
  <cp:revision>5</cp:revision>
  <dcterms:modified xsi:type="dcterms:W3CDTF">2016-05-10T18:16:54Z</dcterms:modified>
</cp:coreProperties>
</file>