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35443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GETTING STARTED 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the tools you have created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LET’S RECAP: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62550" y="483675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know the vocabulary…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know the basic rules…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story is a package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package ha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parts</a:t>
            </a:r>
          </a:p>
          <a:p>
            <a:pPr marL="1447800" marR="0" lvl="2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</a:t>
            </a:r>
          </a:p>
          <a:p>
            <a:pPr marL="1447800" marR="0" lvl="2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</a:t>
            </a:r>
          </a:p>
          <a:p>
            <a:pPr marL="1447800" marR="0" lvl="2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</a:p>
          <a:p>
            <a:pPr marL="1447800" marR="0" lvl="2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>
                <a:latin typeface="Times New Roman"/>
                <a:ea typeface="Times New Roman"/>
                <a:cs typeface="Times New Roman"/>
                <a:sym typeface="Times New Roman"/>
              </a:rPr>
              <a:t>P.O.P. IT</a:t>
            </a:r>
            <a:r>
              <a:rPr lang="en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r>
              <a:rPr lang="en-US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 Place On Page!</a:t>
            </a:r>
            <a:endParaRPr lang="en"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order to figure space in a newspaper, you have to figure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inches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going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take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going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jumpline it to another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342900" indent="-342900"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big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hoto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lines for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pullquotes 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liftouts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hether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not you want to run an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infographic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ize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DON’T FREAK OUT!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Practice putting your story on the page!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DUMMY SKETCHING - DO NOT SKIP THIS STEP!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Dummy sketching is a complete sketch of all of the elements and how you see them spacing out on a page. 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Helps you visualize your design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Helps you see how they will work next to each other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Creates an instruction sheet that someone else could look at and recreate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SKETCHES ALWAYS INCLUDE STANDING ELEMENTS ON A PAGE, SUCH AS FLAGS.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RECAP: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elements to every design: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Photos, cutlines, headlines and text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Designers ensure the elements work together to help draw the reader in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 elements on a page such as graphics, infographics, or pullquotes can draw readers into a story better than text alone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Visualizing a design by making a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dummy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sketch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make for efficient work, regardless of experience 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skill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84102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ACTIVITY: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TO BE A DUMMY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(sketcher)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GETTING STARTED 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the tools you have created</a:t>
            </a:r>
          </a:p>
        </p:txBody>
      </p:sp>
    </p:spTree>
    <p:extLst>
      <p:ext uri="{BB962C8B-B14F-4D97-AF65-F5344CB8AC3E}">
        <p14:creationId xmlns:p14="http://schemas.microsoft.com/office/powerpoint/2010/main" val="1581617894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227</Words>
  <Application>Microsoft Macintosh PowerPoint</Application>
  <PresentationFormat>On-screen Show (16:9)</PresentationFormat>
  <Paragraphs>38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pop</vt:lpstr>
      <vt:lpstr>GETTING STARTED  </vt:lpstr>
      <vt:lpstr>LET’S RECAP: </vt:lpstr>
      <vt:lpstr>P.O.P. IT! Place On Page! </vt:lpstr>
      <vt:lpstr>DON’T FREAK OUT! </vt:lpstr>
      <vt:lpstr>RECAP: </vt:lpstr>
      <vt:lpstr>ACTIVITY: HOW TO BE A DUMMY (sketcher) </vt:lpstr>
      <vt:lpstr>GETTING STARTED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 </dc:title>
  <cp:lastModifiedBy>Richard Karpel</cp:lastModifiedBy>
  <cp:revision>3</cp:revision>
  <dcterms:modified xsi:type="dcterms:W3CDTF">2016-05-09T16:00:12Z</dcterms:modified>
</cp:coreProperties>
</file>