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507408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BLOGGING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Sounds painful but it isn't...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BLOGGING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699" y="572700"/>
            <a:ext cx="8699237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A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BLOG?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most common sense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it is a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website that contains online personal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reflections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Comments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audience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Hyperlinks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provided by the writer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purpose for a journalist?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Complements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 news coverage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readers, viewers and listeners a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behin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d-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scenes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 at coverage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limited by page size or run time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BLOGGING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027299"/>
            <a:ext cx="8520600" cy="382310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BLOGS allow us to go into deeper detail and to create a more immersive experience for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audience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Enhances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encourages audience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engagement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journalist an extended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platform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the information that couldn’t be put into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Encourages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shared content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THE SPECIFICS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a narrow topic 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simple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separate from your personal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blog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Niche blogs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Serve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specific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audience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topic and narrow it down, then narrow it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again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552306"/>
      </p:ext>
    </p:extLst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REATE LOYALTY AMONG READERSHIP</a:t>
            </a:r>
            <a:br>
              <a:rPr lang="en-US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653736"/>
            <a:ext cx="8520600" cy="43967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Blog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frequently</a:t>
            </a:r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Blog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regularly</a:t>
            </a:r>
          </a:p>
          <a:p>
            <a:pPr marL="914400" marR="0" lvl="1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Interact with readers and with commenters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64300" y="44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BLOG WRITING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233444" y="572700"/>
            <a:ext cx="8366632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It’s not enough just to be a good writer,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to have a conversation with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reader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active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voice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Remember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your work will be online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forever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so d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on’t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words like “yesterday” or “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tomorrow”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 references that will make sense years down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road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full advantage of the power of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platform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mix of text, audio and video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 dirty="0">
                <a:latin typeface="Times New Roman"/>
                <a:ea typeface="Times New Roman"/>
                <a:cs typeface="Times New Roman"/>
                <a:sym typeface="Times New Roman"/>
              </a:rPr>
              <a:t>GOING A STEP FURTHER...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642650"/>
            <a:ext cx="8138700" cy="44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ELEMENTS THAT SET A JOURNALIST’S BLOG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APART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Bring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attention to the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--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happening right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now?</a:t>
            </a: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you need to know about it right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now?</a:t>
            </a: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Posts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not always be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long</a:t>
            </a:r>
            <a:r>
              <a:rPr lang="en-US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they are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DEEP</a:t>
            </a: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platform to deliver added value </a:t>
            </a: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sources of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information</a:t>
            </a: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Linking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other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websites</a:t>
            </a: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web as it’s intended: to connect “like” pieces of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</a:t>
            </a:r>
            <a:r>
              <a:rPr lang="en-US" sz="1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rmation</a:t>
            </a:r>
            <a:endParaRPr lang="en"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44975" y="46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VALUE ADDED TO STORIES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stories in print or on the air will have context; the blog will be used to provide some of your own perspectives and analysis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this matter?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What’s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likely to happen next?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BLOGGING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Sounds painful but it isn't...</a:t>
            </a:r>
          </a:p>
        </p:txBody>
      </p:sp>
    </p:spTree>
    <p:extLst>
      <p:ext uri="{BB962C8B-B14F-4D97-AF65-F5344CB8AC3E}">
        <p14:creationId xmlns:p14="http://schemas.microsoft.com/office/powerpoint/2010/main" val="3689420159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297</Words>
  <Application>Microsoft Macintosh PowerPoint</Application>
  <PresentationFormat>On-screen Show (16:9)</PresentationFormat>
  <Paragraphs>52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pop</vt:lpstr>
      <vt:lpstr> BLOGGING </vt:lpstr>
      <vt:lpstr>BLOGGING </vt:lpstr>
      <vt:lpstr>BLOGGING </vt:lpstr>
      <vt:lpstr>THE SPECIFICS </vt:lpstr>
      <vt:lpstr>CREATE LOYALTY AMONG READERSHIP  </vt:lpstr>
      <vt:lpstr>BLOG WRITING </vt:lpstr>
      <vt:lpstr>GOING A STEP FURTHER... </vt:lpstr>
      <vt:lpstr>VALUE ADDED TO STORIES </vt:lpstr>
      <vt:lpstr> BLOGGING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BLOGGING </dc:title>
  <cp:lastModifiedBy>Richard Karpel</cp:lastModifiedBy>
  <cp:revision>4</cp:revision>
  <dcterms:modified xsi:type="dcterms:W3CDTF">2016-05-10T21:39:54Z</dcterms:modified>
</cp:coreProperties>
</file>