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41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633214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BLOGGING PLATFORMS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 foundation to build on...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CREATING A BLOG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121391" y="572700"/>
            <a:ext cx="8889545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PLATFORMS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platform is the foundation that you will build your blog on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Some require code such as HTML, HTML5, CSS or JavaScript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MOST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platforms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 WYSIWYG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(w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hat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see is what you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get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interface</a:t>
            </a:r>
            <a:endParaRPr lang="en-US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Platforms make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easier to publish your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blog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Most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offer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made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templates to make it easy to publish quickly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>
                <a:latin typeface="Times New Roman"/>
                <a:ea typeface="Times New Roman"/>
                <a:cs typeface="Times New Roman"/>
                <a:sym typeface="Times New Roman"/>
              </a:rPr>
              <a:t>WYSIWYG PLATFORMS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899400"/>
            <a:ext cx="8520600" cy="395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WordPress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the most common of the blogging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platforms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More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than 20 million sites that are either WordPress.org or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WordPress.com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Similar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interface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</a:p>
          <a:p>
            <a:pPr marL="762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WordPress.com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free to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2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WordPress.org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not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free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Paid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sites give you more control over appearance and functionality</a:t>
            </a:r>
          </a:p>
          <a:p>
            <a:pPr lvl="0" rtl="0">
              <a:spcBef>
                <a:spcPts val="0"/>
              </a:spcBef>
              <a:buNone/>
            </a:pPr>
            <a:endParaRPr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WORDPRESS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46965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Easy to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entered like in any standard word processing software - icons on the interface are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similar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Easy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upload and embed multimedia 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Upload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photos directly to the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site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Videos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 have to be embedded from another site such as YouTube or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Vimeo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Both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WordPress.com and WordPress.org make it easy for you to publish and read using mobile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devices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Templates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 purposefully created to be responsive (easily readable on desktop, laptop, tablet or mobile)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64300" y="445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BLOGGER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1921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Same ease of use as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WordPress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Because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is a Google product there is seamless integration with all other Google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products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such as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YouTube</a:t>
            </a:r>
            <a:endParaRPr lang="en-US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191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Google Analytics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asily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helps you measure your audience and their behavior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273550" y="699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OTHER 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PLATFORMS</a:t>
            </a: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642650"/>
            <a:ext cx="8138700" cy="4407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Tumblr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popular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among young people; good for photo blogs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Medium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easy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reach a fairly big reader base; post editor is easy to work with; analytics are built in and the site encourages reader interaction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Weebly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designed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a classroom setting; able to create editor privileges for specific pages for specific students; offers easy drag and drop options; inexpensive to use.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Wix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easy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drag and drop interface; evolving rapidly; professional look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BLOGGING PLATFORMS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 foundation to build on...</a:t>
            </a:r>
          </a:p>
        </p:txBody>
      </p:sp>
    </p:spTree>
    <p:extLst>
      <p:ext uri="{BB962C8B-B14F-4D97-AF65-F5344CB8AC3E}">
        <p14:creationId xmlns:p14="http://schemas.microsoft.com/office/powerpoint/2010/main" val="3514251181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228</Words>
  <Application>Microsoft Macintosh PowerPoint</Application>
  <PresentationFormat>On-screen Show (16:9)</PresentationFormat>
  <Paragraphs>39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pop</vt:lpstr>
      <vt:lpstr> BLOGGING PLATFORMS </vt:lpstr>
      <vt:lpstr>CREATING A BLOG </vt:lpstr>
      <vt:lpstr>WYSIWYG PLATFORMS </vt:lpstr>
      <vt:lpstr>WORDPRESS </vt:lpstr>
      <vt:lpstr>BLOGGER </vt:lpstr>
      <vt:lpstr>OTHER PLATFORMS </vt:lpstr>
      <vt:lpstr> BLOGGING PLATFORMS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BLOGGING PLATFORMS </dc:title>
  <cp:lastModifiedBy>Richard Karpel</cp:lastModifiedBy>
  <cp:revision>2</cp:revision>
  <dcterms:modified xsi:type="dcterms:W3CDTF">2016-05-10T21:50:17Z</dcterms:modified>
</cp:coreProperties>
</file>