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88811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Broadcast News Writing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Writing for the ear instead of the eye of the audience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i="1">
                <a:latin typeface="Times New Roman"/>
                <a:ea typeface="Times New Roman"/>
                <a:cs typeface="Times New Roman"/>
                <a:sym typeface="Times New Roman"/>
              </a:rPr>
              <a:t>Have the courage to write simply.</a:t>
            </a:r>
          </a:p>
          <a:p>
            <a:pPr lvl="0">
              <a:spcBef>
                <a:spcPts val="0"/>
              </a:spcBef>
              <a:buNone/>
            </a:pPr>
            <a:r>
              <a:rPr lang="en" sz="3600" i="1">
                <a:latin typeface="Times New Roman"/>
                <a:ea typeface="Times New Roman"/>
                <a:cs typeface="Times New Roman"/>
                <a:sym typeface="Times New Roman"/>
              </a:rPr>
              <a:t>-Merv Block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BROADCAST NEWS WRITING: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0" y="760199"/>
            <a:ext cx="9029612" cy="401207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Writing </a:t>
            </a: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for television and radio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Keep </a:t>
            </a: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 mind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Listeners/viewers cannot “flip back” and review the information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Writing is more for the ear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Writing is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linear</a:t>
            </a:r>
            <a:r>
              <a:rPr lang="en-US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— </a:t>
            </a:r>
            <a:r>
              <a:rPr lang="en" sz="22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Shorter</a:t>
            </a:r>
            <a:r>
              <a:rPr lang="en" sz="22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sharper, stronger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287350" y="74714"/>
            <a:ext cx="8520600" cy="58836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WRITING SIMPLY MEANS: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11700" y="663076"/>
            <a:ext cx="8520600" cy="44803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Shorter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Say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what needs to be said in the simplest way possible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Sharper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Precise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concise - make each word count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Stronger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Speak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an active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voice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Waste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words</a:t>
            </a: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112070"/>
            <a:ext cx="8520600" cy="56968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HOW DO I DO THAT?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681754"/>
            <a:ext cx="8520600" cy="436904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Remember, you are just relating the events of a story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would you tell it to your best friend?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would you tell it over the phone?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short sentences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single thought per sentence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Speak in an ACTIVE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voice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33400" marR="0" lvl="1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Subject         </a:t>
            </a:r>
            <a:r>
              <a:rPr lang="en-US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Verb       </a:t>
            </a:r>
            <a:r>
              <a:rPr lang="en-US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Object</a:t>
            </a:r>
            <a:endParaRPr lang="en"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 Taco Bell was robbed by an armed gunman last night.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BE: An armed gunman robbed Taco Bell last night.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2116915" y="3709482"/>
            <a:ext cx="393600" cy="19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3134600" y="3709482"/>
            <a:ext cx="393600" cy="19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2202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ZOMBIE TEST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792900"/>
            <a:ext cx="8520600" cy="425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you know you are using active voice?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you can add “by zombies” to the sentence and it makes sense, it’s passive.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  Taco Bell was robbed… by zombies. (PASSIVE)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BE: Zombies robbed Taco Bell. (ACTIVE) 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HINT: Usually if the sentenced ends with any part of speech other than an object or direct object, it’s passive. 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2202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GETTING TENSE: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792900"/>
            <a:ext cx="8520600" cy="425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Broadcaster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speak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present tense…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viewer sees and hears it as it is happening (video)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commentary should be equal to that experience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 a false present tense to create a sense of immediacy (after all, this is the NEWS!)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2202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MAKING EVERY WORD COUNT: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792900"/>
            <a:ext cx="8520600" cy="425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Remember the construct: subject         verb      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object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in the necessary denotative articles to make it make sense 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attribution to give your story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credibility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Attribution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comes BEFORE the quote - tell the viewer who they are going to see or hear before they see or hear it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ALWAYS READ YOUR STORY OUT LOUD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ALWAYS USE THE SUBJECT - OBJECT - VERB CONSTRUCT 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4284066" y="1081060"/>
            <a:ext cx="393600" cy="19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5400177" y="1081060"/>
            <a:ext cx="393600" cy="19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Broadcast News Writing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Writing for the ear instead of the eye of the audience</a:t>
            </a:r>
          </a:p>
        </p:txBody>
      </p:sp>
    </p:spTree>
    <p:extLst>
      <p:ext uri="{BB962C8B-B14F-4D97-AF65-F5344CB8AC3E}">
        <p14:creationId xmlns:p14="http://schemas.microsoft.com/office/powerpoint/2010/main" val="2685941108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330</Words>
  <Application>Microsoft Macintosh PowerPoint</Application>
  <PresentationFormat>On-screen Show (16:9)</PresentationFormat>
  <Paragraphs>55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pop</vt:lpstr>
      <vt:lpstr> Broadcast News Writing </vt:lpstr>
      <vt:lpstr>Have the courage to write simply. -Merv Block</vt:lpstr>
      <vt:lpstr>BROADCAST NEWS WRITING:</vt:lpstr>
      <vt:lpstr>WRITING SIMPLY MEANS:</vt:lpstr>
      <vt:lpstr>HOW DO I DO THAT? </vt:lpstr>
      <vt:lpstr>THE ZOMBIE TEST </vt:lpstr>
      <vt:lpstr>GETTING TENSE: </vt:lpstr>
      <vt:lpstr>MAKING EVERY WORD COUNT: </vt:lpstr>
      <vt:lpstr> Broadcast News Writing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Broadcast News Writing </dc:title>
  <cp:lastModifiedBy>Richard Karpel</cp:lastModifiedBy>
  <cp:revision>2</cp:revision>
  <dcterms:modified xsi:type="dcterms:W3CDTF">2016-05-16T19:58:46Z</dcterms:modified>
</cp:coreProperties>
</file>