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34501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Editing and Style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Just because you wrote it doesn’t mean you’re finished!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SOME AP STYLE GUIDELINES: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205347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Titles - only formal titles are capitalized and only when in front of a name: </a:t>
            </a:r>
          </a:p>
          <a:p>
            <a:pPr marL="1371600" lvl="2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president came to visit</a:t>
            </a:r>
          </a:p>
          <a:p>
            <a:pPr marL="1371600" lvl="2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President Smith was here to visit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Dates/Times - abbreviate the names of months when you use the exact date; MONTHS WITH FIVE OR FEWER LETTERS ARE NEVER ABBREVIATED.</a:t>
            </a:r>
          </a:p>
          <a:p>
            <a:pPr marL="1371600" lvl="2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word “today” is ok, but DO NOT USE THE WORDS “YESTERDAY” OR “TOMORROW.”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MORE AP STYLE...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448897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Acronyms - Do not use an acronym the first time you mention the organization or in the first reference. 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Mexico High School administrators… But MHS officials aren’t sure…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Numerals - one through nine are spelled out; use figures for 10 and above.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EXCEPTIONS TO THIS RULE: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Ages are ALWAYS figures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depth, height, length and width always use figures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Money and percentages are always figures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Oxford comma - that’s the comma before the “and” in a series. AP style says DON’T USE IT unless omitting it makes the sentence unclear.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78294"/>
            <a:ext cx="8520600" cy="5567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FACT CHECKING: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635054"/>
            <a:ext cx="8675675" cy="399799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Copy editors serve as fact checkers. THEY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ENSURE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ACCURACY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Make sure all of the information passes the “who said this” and “how do they know it” test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you need to fact check: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Use the Internet, but only reliable sources on the Internet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something seems like a coincidence, like James Jones lives on Jones St., or something just seems off… LOOK IT UP!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1804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FACT CHECKING GRAMMAR: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2025" y="753150"/>
            <a:ext cx="6516148" cy="4067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POINTERS FOR WRITING: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240141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you need a breath when reading a sentence out loud, it needs to be two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sentences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Don’t separate two independent clauses with a comma. Use a period or semicolon instead.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Don’t stack too many adjectives in front of a noun. It makes the sentence difficult to understand. 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Editing and Style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Just because you wrote it doesn’t mean you’re finished!</a:t>
            </a:r>
          </a:p>
        </p:txBody>
      </p:sp>
    </p:spTree>
    <p:extLst>
      <p:ext uri="{BB962C8B-B14F-4D97-AF65-F5344CB8AC3E}">
        <p14:creationId xmlns:p14="http://schemas.microsoft.com/office/powerpoint/2010/main" val="361254074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COPY EDITING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Copy editing is the QUALITY CONTROL function for a publication.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GOALS OF COPY EDITING: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70835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Clarity - copy editors must make sure the story is clear and makes sense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Correctness - copy editors have to double check the facts and the accuracy 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Conciseness - copy editors make sure the story is told in the most efficient way possible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Consistency - copy editors make sure the rules, style and other elements of the story are consistent and remain the same throughout. </a:t>
            </a:r>
          </a:p>
          <a:p>
            <a:pPr marL="457200" lvl="0" indent="-36830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Coherency - copy editors make sure that the story is well-put together and easily readable.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HOW DOES A COPY EDITOR ACHIEVE THOSE THINGS?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872550" y="1395250"/>
            <a:ext cx="6921900" cy="344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Correcting writing, usage and fact errors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Rewriting when a sentence is unclear or wordy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64400" y="2913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IS THE PROCESS?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872550" y="1395250"/>
            <a:ext cx="6921900" cy="344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•Copy editors use a variety of STANDARD PROOFREADING MARKS to indicate errors.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7924" y="87400"/>
            <a:ext cx="4975649" cy="49686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Common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Copy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Editing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Marks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439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>
                <a:latin typeface="Times New Roman"/>
                <a:ea typeface="Times New Roman"/>
                <a:cs typeface="Times New Roman"/>
                <a:sym typeface="Times New Roman"/>
              </a:rPr>
              <a:t>WHAT DID YOU MEAN BY “STYLE” OF WRITING?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87950" y="816625"/>
            <a:ext cx="7044000" cy="393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Style refers to the CONVENTIONS of writing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Capitalization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Hyphenation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Accepted spelling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Theater or theatre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Lead or lede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WHERE DO THE CONVENTIONS COME FROM?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87950" y="1071250"/>
            <a:ext cx="7752300" cy="36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ASSOCIATED PRESS STYLEBOOK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Set of guidelines for journalists published annually by the Associated Press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Designed to help journalists communicate quickly and clearly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WHY IS THE STYLE BOOK NEEDED?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7044000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8248838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Readers appreciate consistency</a:t>
            </a:r>
          </a:p>
          <a:p>
            <a:pPr marL="18288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the word “presidency” is capitalized in one sentence and not in another, it makes the publication look sloppy.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Journalists work fast and there is no time to make up rules on deadline.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607</Words>
  <Application>Microsoft Macintosh PowerPoint</Application>
  <PresentationFormat>On-screen Show (16:9)</PresentationFormat>
  <Paragraphs>67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pop</vt:lpstr>
      <vt:lpstr>Editing and Style</vt:lpstr>
      <vt:lpstr>COPY EDITING</vt:lpstr>
      <vt:lpstr>GOALS OF COPY EDITING:</vt:lpstr>
      <vt:lpstr>HOW DOES A COPY EDITOR ACHIEVE THOSE THINGS? </vt:lpstr>
      <vt:lpstr>WHAT IS THE PROCESS?</vt:lpstr>
      <vt:lpstr>Common Copy  Editing Marks</vt:lpstr>
      <vt:lpstr>WHAT DID YOU MEAN BY “STYLE” OF WRITING?</vt:lpstr>
      <vt:lpstr>WHERE DO THE CONVENTIONS COME FROM?</vt:lpstr>
      <vt:lpstr>WHY IS THE STYLE BOOK NEEDED?</vt:lpstr>
      <vt:lpstr>SOME AP STYLE GUIDELINES:</vt:lpstr>
      <vt:lpstr>MORE AP STYLE...</vt:lpstr>
      <vt:lpstr>FACT CHECKING:</vt:lpstr>
      <vt:lpstr>FACT CHECKING GRAMMAR:</vt:lpstr>
      <vt:lpstr>POINTERS FOR WRITING:</vt:lpstr>
      <vt:lpstr>Editing and Style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Editing and Style</dc:title>
  <cp:lastModifiedBy>Richard Karpel</cp:lastModifiedBy>
  <cp:revision>2</cp:revision>
  <dcterms:modified xsi:type="dcterms:W3CDTF">2016-04-27T21:21:33Z</dcterms:modified>
</cp:coreProperties>
</file>