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2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39204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WRITING HEADLINES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You have to get their attention somehow!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COPY EDITORS WRITE HEADLINES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i="1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 the average, five times as many people read the headline as read the body copy. When you have written your headline, you have spent eighty cents out of your dollar.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i="1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- David Ogilvy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47870" y="173050"/>
            <a:ext cx="868443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dirty="0">
                <a:latin typeface="Times New Roman"/>
                <a:ea typeface="Times New Roman"/>
                <a:cs typeface="Times New Roman"/>
                <a:sym typeface="Times New Roman"/>
              </a:rPr>
              <a:t>HEADLINES ARE THE ADVERTISEMENTS OF NEWS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745750"/>
            <a:ext cx="8520600" cy="439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tell the obvious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be accurate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steal the reporter’s first paragraph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use active verbs and vibrant words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use “to-be” verbs - they tend to be weak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967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HOW DO YOU WRITE A HEADLINE?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1" y="769400"/>
            <a:ext cx="8377818" cy="426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Use simple structure and declarative sentences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Summarize the news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Explain the story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Lure readers in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Reflect the tone of the story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Reflect the tone of the publication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64400" y="2913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FORMULA: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872549" y="1395250"/>
            <a:ext cx="7625607" cy="344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SUBJECT + VERB + OBJECT = 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-US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EADLINE</a:t>
            </a:r>
            <a:endParaRPr lang="en"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President       approves   education budget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President approves education budget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05275" y="2439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OTHER CONSIDERATIONS: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87949" y="816625"/>
            <a:ext cx="8237925" cy="393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Only be clever when a story calls for it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Don’t write a “cute” headline for a serious story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Don’t overdo the puns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" sz="2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05275" y="2439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OTHER CONSIDERATIONS: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87949" y="816625"/>
            <a:ext cx="8237925" cy="393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 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WEB:</a:t>
            </a:r>
            <a:endParaRPr lang="en-US" sz="30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Headlines 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appear with no photo or other context to be 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complete</a:t>
            </a:r>
            <a:r>
              <a:rPr lang="en-US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keywords like proper names and 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locations</a:t>
            </a:r>
            <a:r>
              <a:rPr lang="en-US" sz="300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Don’t 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write a long headline - make sure it looks good on an app or mobile device.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820131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WRITING HEADLINES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You have to get their attention somehow!</a:t>
            </a:r>
          </a:p>
        </p:txBody>
      </p:sp>
    </p:spTree>
    <p:extLst>
      <p:ext uri="{BB962C8B-B14F-4D97-AF65-F5344CB8AC3E}">
        <p14:creationId xmlns:p14="http://schemas.microsoft.com/office/powerpoint/2010/main" val="1048822859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228</Words>
  <Application>Microsoft Macintosh PowerPoint</Application>
  <PresentationFormat>On-screen Show (16:9)</PresentationFormat>
  <Paragraphs>37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pop</vt:lpstr>
      <vt:lpstr>WRITING HEADLINES</vt:lpstr>
      <vt:lpstr>COPY EDITORS WRITE HEADLINES</vt:lpstr>
      <vt:lpstr>HEADLINES ARE THE ADVERTISEMENTS OF NEWS</vt:lpstr>
      <vt:lpstr>HOW DO YOU WRITE A HEADLINE? </vt:lpstr>
      <vt:lpstr>FORMULA:</vt:lpstr>
      <vt:lpstr>OTHER CONSIDERATIONS:</vt:lpstr>
      <vt:lpstr>OTHER CONSIDERATIONS:</vt:lpstr>
      <vt:lpstr>WRITING HEADLINES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HEADLINES</dc:title>
  <cp:lastModifiedBy>Richard Karpel</cp:lastModifiedBy>
  <cp:revision>2</cp:revision>
  <dcterms:modified xsi:type="dcterms:W3CDTF">2016-04-27T21:27:20Z</dcterms:modified>
</cp:coreProperties>
</file>