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6" d="100"/>
          <a:sy n="146" d="100"/>
        </p:scale>
        <p:origin x="-125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920885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Feature Writing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Because all business is no fun!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FEATURE WRITING VS. HARD OR STRAIGHT NEWS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945925"/>
            <a:ext cx="8520600" cy="3623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primary differences between featuring writing and hard news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The purpose of the stories as determined by the writer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Hard news - intended to inform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Featuring writing - intended to evoke emotion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reaction to the stories as determined by the reader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Hard news - immediately know the outcome; reader is informed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Feature writing - written in the narrative; reader is entertained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1170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FEATURE WRITING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520600" cy="439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683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Reporting is still crucial</a:t>
            </a:r>
          </a:p>
          <a:p>
            <a:pPr marL="457200" lvl="0" indent="-3683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Reporting is THE FOUNDATION of all great features</a:t>
            </a:r>
          </a:p>
          <a:p>
            <a:pPr marL="457200" lvl="0" indent="-3683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Reporting provides the tools that a journalist needs to build a feature story</a:t>
            </a:r>
          </a:p>
          <a:p>
            <a:pPr marL="457200" lvl="0" indent="-3683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REPORTING = Interviewing, research, observation</a:t>
            </a:r>
          </a:p>
          <a:p>
            <a:pPr lvl="0">
              <a:spcBef>
                <a:spcPts val="0"/>
              </a:spcBef>
              <a:buNone/>
            </a:pPr>
            <a:endParaRPr sz="2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 RULE FOR FEATURE WRITING: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/>
          <p:nvPr/>
        </p:nvSpPr>
        <p:spPr>
          <a:xfrm>
            <a:off x="311700" y="1501650"/>
            <a:ext cx="3027000" cy="29916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8" name="Shape 78"/>
          <p:cNvSpPr txBox="1"/>
          <p:nvPr/>
        </p:nvSpPr>
        <p:spPr>
          <a:xfrm>
            <a:off x="744925" y="2317550"/>
            <a:ext cx="2305800" cy="145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40% OF THEIR TIME DOING RESEARCH TO FIND THE STORY IDEA</a:t>
            </a:r>
          </a:p>
        </p:txBody>
      </p:sp>
      <p:sp>
        <p:nvSpPr>
          <p:cNvPr id="79" name="Shape 79"/>
          <p:cNvSpPr/>
          <p:nvPr/>
        </p:nvSpPr>
        <p:spPr>
          <a:xfrm>
            <a:off x="3439525" y="1501650"/>
            <a:ext cx="3027000" cy="29916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0" name="Shape 80"/>
          <p:cNvSpPr/>
          <p:nvPr/>
        </p:nvSpPr>
        <p:spPr>
          <a:xfrm>
            <a:off x="6567350" y="2577650"/>
            <a:ext cx="1761900" cy="17826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1" name="Shape 81"/>
          <p:cNvSpPr txBox="1"/>
          <p:nvPr/>
        </p:nvSpPr>
        <p:spPr>
          <a:xfrm>
            <a:off x="3800125" y="2317550"/>
            <a:ext cx="2305800" cy="145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40% OF THEIR TIME DOING INTERVIEWS AND REPORTING</a:t>
            </a:r>
          </a:p>
        </p:txBody>
      </p:sp>
      <p:sp>
        <p:nvSpPr>
          <p:cNvPr id="82" name="Shape 82"/>
          <p:cNvSpPr txBox="1"/>
          <p:nvPr/>
        </p:nvSpPr>
        <p:spPr>
          <a:xfrm>
            <a:off x="6855325" y="2905850"/>
            <a:ext cx="1256100" cy="145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20% OF THEIR TIME WRITING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311700" y="1258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SO, WHAT DO I DO DIFFERENTLY: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837074" y="864025"/>
            <a:ext cx="7852443" cy="4185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Details are fundamental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They help capture a reader’s attention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They draw the reader into the story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THEY ALLOW WRITERS TO SHOW NOT TELL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11700" y="2439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600">
                <a:latin typeface="Times New Roman"/>
                <a:ea typeface="Times New Roman"/>
                <a:cs typeface="Times New Roman"/>
                <a:sym typeface="Times New Roman"/>
              </a:rPr>
              <a:t>HOW DO I GET THE DETAILS?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311699" y="713348"/>
            <a:ext cx="8264741" cy="403987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25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Interview in person so you can observe the person in their own environment with their own things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Gather more details than necessary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Record EVERYTHING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Shoot photos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Ask a lot of questions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Take a lot of notes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ALL OF THIS WILL HELP YOU DEVELOP THE THEME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487950" y="1071250"/>
            <a:ext cx="8271154" cy="3682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Once you’ve completed research and reporting, figure out what it all means by asking: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WHAT IS THE STORY REALLY ABOUT??? 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This is the most critical but often overlooked step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Develop your focus statement and write toward that focus statement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Feature Writing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Because all business is no fun!</a:t>
            </a:r>
          </a:p>
        </p:txBody>
      </p:sp>
    </p:spTree>
    <p:extLst>
      <p:ext uri="{BB962C8B-B14F-4D97-AF65-F5344CB8AC3E}">
        <p14:creationId xmlns:p14="http://schemas.microsoft.com/office/powerpoint/2010/main" val="3054860581"/>
      </p:ext>
    </p:extLst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283</Words>
  <Application>Microsoft Macintosh PowerPoint</Application>
  <PresentationFormat>On-screen Show (16:9)</PresentationFormat>
  <Paragraphs>39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pop</vt:lpstr>
      <vt:lpstr>Feature Writing</vt:lpstr>
      <vt:lpstr>FEATURE WRITING VS. HARD OR STRAIGHT NEWS</vt:lpstr>
      <vt:lpstr>FEATURE WRITING</vt:lpstr>
      <vt:lpstr>THE RULE FOR FEATURE WRITING: </vt:lpstr>
      <vt:lpstr>SO, WHAT DO I DO DIFFERENTLY:</vt:lpstr>
      <vt:lpstr>HOW DO I GET THE DETAILS?</vt:lpstr>
      <vt:lpstr>ALL OF THIS WILL HELP YOU DEVELOP THE THEME</vt:lpstr>
      <vt:lpstr>Feature Writing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 Writing</dc:title>
  <cp:lastModifiedBy>Richard Karpel</cp:lastModifiedBy>
  <cp:revision>2</cp:revision>
  <dcterms:modified xsi:type="dcterms:W3CDTF">2016-04-28T18:16:32Z</dcterms:modified>
</cp:coreProperties>
</file>