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67" r:id="rId4"/>
    <p:sldId id="258" r:id="rId5"/>
    <p:sldId id="259" r:id="rId6"/>
    <p:sldId id="268" r:id="rId7"/>
    <p:sldId id="260" r:id="rId8"/>
    <p:sldId id="261" r:id="rId9"/>
    <p:sldId id="262" r:id="rId10"/>
    <p:sldId id="269" r:id="rId11"/>
    <p:sldId id="263" r:id="rId12"/>
    <p:sldId id="264" r:id="rId13"/>
    <p:sldId id="265" r:id="rId14"/>
    <p:sldId id="266" r:id="rId15"/>
    <p:sldId id="270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6" d="100"/>
          <a:sy n="146" d="100"/>
        </p:scale>
        <p:origin x="-125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9325593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Feature Writing…</a:t>
            </a:r>
          </a:p>
          <a:p>
            <a:pPr lvl="0">
              <a:spcBef>
                <a:spcPts val="0"/>
              </a:spcBef>
              <a:buNone/>
            </a:pPr>
            <a:r>
              <a:rPr lang="en" sz="4800">
                <a:latin typeface="Times New Roman"/>
                <a:ea typeface="Times New Roman"/>
                <a:cs typeface="Times New Roman"/>
                <a:sym typeface="Times New Roman"/>
              </a:rPr>
              <a:t>The Adventure Continues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Because all business is no fun!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11700" y="252282"/>
            <a:ext cx="8520600" cy="58285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DESCRIPTIVE LANGUAGE, </a:t>
            </a:r>
            <a:r>
              <a:rPr lang="en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SIMILES </a:t>
            </a: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AND METAPHORS: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487950" y="835139"/>
            <a:ext cx="7752300" cy="391831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Start </a:t>
            </a: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with verbs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AVOID constructions of “to be”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“She hurried” vs. “She was in a hurry.”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Verbs are the FOUNDATION for descriptive language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93816651"/>
      </p:ext>
    </p:extLst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DESCRIPTIVE LANGUAGE, </a:t>
            </a:r>
            <a:r>
              <a:rPr lang="en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SIMILES </a:t>
            </a: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AND METAPHORS: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487950" y="1071250"/>
            <a:ext cx="7752300" cy="3682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ADJECTIVES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They are there to enrich descriptions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USE VERBS AND ADJECTIVES TO WRITE ABOUT PEOPLE IN A WAY THAT HELPS A READER SEE THEM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30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DESCRIPTIVE LANGUAGE, </a:t>
            </a:r>
            <a:r>
              <a:rPr lang="en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SIMILES </a:t>
            </a: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AND METAPHORS: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487950" y="1017725"/>
            <a:ext cx="7752300" cy="373572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SIMILES AND METAPHORS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Comparison = enhanced understanding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SIMILE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Draws a comparison between two things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She was like a flower that burst into bloom under the sunlight of his smile. 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Uses “as” or “like” 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Remember it because comparisons can mean something is “similar” which sounds like SIMILE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DESCRIPTIVE LANGUAGE, </a:t>
            </a:r>
            <a:r>
              <a:rPr lang="en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SIMILES </a:t>
            </a: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AND METAPHORS: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487950" y="869937"/>
            <a:ext cx="7752300" cy="388351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METAPHOR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Asserts that one of the things is the other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She was a flower bursting into bloom under the sunlight of his smile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WHY USE THEM?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They help people understand relationships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Help people visualize 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Draw the audience in by making the story relatable to self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POINTERS FOR WRITING: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466775" y="1073325"/>
            <a:ext cx="8223900" cy="387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If you need a breath when reading a sentence out loud, it needs to be two sentences</a:t>
            </a: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Don’t separate two independent clauses with a comma. Use a period or semicolon instead.</a:t>
            </a: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Don’t stack too many adjectives in front of a noun. It makes the sentence difficult to understand. </a:t>
            </a:r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Feature Writing…</a:t>
            </a:r>
          </a:p>
          <a:p>
            <a:pPr lvl="0">
              <a:spcBef>
                <a:spcPts val="0"/>
              </a:spcBef>
              <a:buNone/>
            </a:pPr>
            <a:r>
              <a:rPr lang="en" sz="4800">
                <a:latin typeface="Times New Roman"/>
                <a:ea typeface="Times New Roman"/>
                <a:cs typeface="Times New Roman"/>
                <a:sym typeface="Times New Roman"/>
              </a:rPr>
              <a:t>The Adventure Continues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Because all business is no fun!</a:t>
            </a:r>
          </a:p>
        </p:txBody>
      </p:sp>
    </p:spTree>
    <p:extLst>
      <p:ext uri="{BB962C8B-B14F-4D97-AF65-F5344CB8AC3E}">
        <p14:creationId xmlns:p14="http://schemas.microsoft.com/office/powerpoint/2010/main" val="2080715314"/>
      </p:ext>
    </p:extLst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SO NOW YOU HAVE SOME STUFF TO WORK WITH...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945925"/>
            <a:ext cx="8520600" cy="3623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INFORMATION FROM YOUR INTERVIEWS SHOULD INCLUDE:</a:t>
            </a: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DESCRIPTIONS</a:t>
            </a: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REPORTING (ACTUAL QUESTIONS AND </a:t>
            </a:r>
            <a:r>
              <a:rPr lang="en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INFOR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MATION</a:t>
            </a:r>
            <a:r>
              <a:rPr lang="en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lang="en"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OBSERVATIONS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31170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SETTING AND CHARACTER: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745750"/>
            <a:ext cx="8520600" cy="439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Setting relies on the writer’s skills of observation and interviewing</a:t>
            </a:r>
          </a:p>
          <a:p>
            <a:pPr marL="914400" lvl="1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Did you take note of the setting and environment?</a:t>
            </a:r>
          </a:p>
          <a:p>
            <a:pPr marL="914400" lvl="1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Did you write down some descriptions?</a:t>
            </a: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10950644"/>
      </p:ext>
    </p:extLst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31170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SETTING AND CHARACTER: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745750"/>
            <a:ext cx="8520600" cy="439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Did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setting figure into your questions?</a:t>
            </a:r>
          </a:p>
          <a:p>
            <a:pPr marL="914400" lvl="1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you saw something that you were curious about, did you ask about it? Where did it take you? What did it give you?</a:t>
            </a: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Establishing the setting helps establish the MOOD of the story</a:t>
            </a:r>
          </a:p>
          <a:p>
            <a:pPr marL="914400" lvl="1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It’s a challenge to write a fairy tale about prison - the setting must make the story believable - it is an integral part</a:t>
            </a: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2202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SETTINGS AND CHARACTERS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745750"/>
            <a:ext cx="8520600" cy="439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Characters ARE the story 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Describe them in every way possible</a:t>
            </a: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2202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SETTINGS AND CHARACTERS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745750"/>
            <a:ext cx="8520600" cy="439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anecdotes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Little stories within the big story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Allows the writer to show the characters in the story doing something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 credibility, believability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Make the readers remember the story better</a:t>
            </a: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46007488"/>
      </p:ext>
    </p:extLst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11700" y="1258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USING DIALOGUE AND ACTION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74024" y="864025"/>
            <a:ext cx="8458276" cy="4185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Dialogue = conversation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Builds on the importance of character and adds depth to the character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Adds a change of pace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Conveys the human and emotional side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Provides action to move the story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Conveys personality and authenticity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2439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600">
                <a:latin typeface="Times New Roman"/>
                <a:ea typeface="Times New Roman"/>
                <a:cs typeface="Times New Roman"/>
                <a:sym typeface="Times New Roman"/>
              </a:rPr>
              <a:t>DESCRIBING THE ACTION: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816625"/>
            <a:ext cx="7044000" cy="3936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25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Action helps convey character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What are they doing and how are they doing it?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Shows more details about the characters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11700" y="252282"/>
            <a:ext cx="8520600" cy="58285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DESCRIPTIVE LANGUAGE, </a:t>
            </a:r>
            <a:r>
              <a:rPr lang="en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SIMILES </a:t>
            </a: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AND METAPHORS: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487950" y="835139"/>
            <a:ext cx="7752300" cy="391831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Remember the basics first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Reporting, interviewing and observation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These three skills helped you gather the details to write descriptive language</a:t>
            </a: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537</Words>
  <Application>Microsoft Macintosh PowerPoint</Application>
  <PresentationFormat>On-screen Show (16:9)</PresentationFormat>
  <Paragraphs>81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pop</vt:lpstr>
      <vt:lpstr>Feature Writing… The Adventure Continues</vt:lpstr>
      <vt:lpstr>SO NOW YOU HAVE SOME STUFF TO WORK WITH...</vt:lpstr>
      <vt:lpstr>SETTING AND CHARACTER:</vt:lpstr>
      <vt:lpstr>SETTING AND CHARACTER:</vt:lpstr>
      <vt:lpstr>SETTINGS AND CHARACTERS </vt:lpstr>
      <vt:lpstr>SETTINGS AND CHARACTERS </vt:lpstr>
      <vt:lpstr>USING DIALOGUE AND ACTION</vt:lpstr>
      <vt:lpstr>DESCRIBING THE ACTION:</vt:lpstr>
      <vt:lpstr>DESCRIPTIVE LANGUAGE, SIMILES AND METAPHORS:</vt:lpstr>
      <vt:lpstr>DESCRIPTIVE LANGUAGE, SIMILES AND METAPHORS:</vt:lpstr>
      <vt:lpstr>DESCRIPTIVE LANGUAGE, SIMILES AND METAPHORS:</vt:lpstr>
      <vt:lpstr>DESCRIPTIVE LANGUAGE, SIMILES AND METAPHORS:</vt:lpstr>
      <vt:lpstr>DESCRIPTIVE LANGUAGE, SIMILES AND METAPHORS:</vt:lpstr>
      <vt:lpstr>POINTERS FOR WRITING:</vt:lpstr>
      <vt:lpstr>Feature Writing… The Adventure Continues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Feature Writing… The Adventure Continues</dc:title>
  <cp:lastModifiedBy>Richard Karpel</cp:lastModifiedBy>
  <cp:revision>3</cp:revision>
  <dcterms:modified xsi:type="dcterms:W3CDTF">2016-04-28T18:34:43Z</dcterms:modified>
</cp:coreProperties>
</file>