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bin" ContentType="application/vnd.openxmlformats-officedocument.presentationml.printerSettings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36" d="100"/>
          <a:sy n="136" d="100"/>
        </p:scale>
        <p:origin x="-1416" y="-104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944398216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6" name="Shape 5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Shape 6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Shape 6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Shape 6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4" name="Shape 7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0" name="Shape 8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6" name="Shape 5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bg>
      <p:bgPr>
        <a:solidFill>
          <a:schemeClr val="dk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/>
          <p:nvPr/>
        </p:nvSpPr>
        <p:spPr>
          <a:xfrm>
            <a:off x="4286250" y="0"/>
            <a:ext cx="72300" cy="51435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1" name="Shape 11"/>
          <p:cNvSpPr/>
          <p:nvPr/>
        </p:nvSpPr>
        <p:spPr>
          <a:xfrm>
            <a:off x="4358475" y="0"/>
            <a:ext cx="3853200" cy="51435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ctrTitle"/>
          </p:nvPr>
        </p:nvSpPr>
        <p:spPr>
          <a:xfrm>
            <a:off x="344250" y="1403850"/>
            <a:ext cx="8455500" cy="2146800"/>
          </a:xfrm>
          <a:prstGeom prst="rect">
            <a:avLst/>
          </a:prstGeom>
          <a:solidFill>
            <a:srgbClr val="FFFFFF"/>
          </a:solidFill>
        </p:spPr>
        <p:txBody>
          <a:bodyPr lIns="91425" tIns="91425" rIns="91425" bIns="91425" anchor="ctr" anchorCtr="0"/>
          <a:lstStyle>
            <a:lvl1pPr lvl="0" algn="ctr">
              <a:spcBef>
                <a:spcPts val="0"/>
              </a:spcBef>
              <a:buSzPct val="100000"/>
              <a:buFont typeface="Playfair Display"/>
              <a:defRPr sz="6800" b="1"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lvl="1" algn="ctr">
              <a:spcBef>
                <a:spcPts val="0"/>
              </a:spcBef>
              <a:buSzPct val="100000"/>
              <a:buFont typeface="Playfair Display"/>
              <a:defRPr sz="6800" b="1">
                <a:latin typeface="Playfair Display"/>
                <a:ea typeface="Playfair Display"/>
                <a:cs typeface="Playfair Display"/>
                <a:sym typeface="Playfair Display"/>
              </a:defRPr>
            </a:lvl2pPr>
            <a:lvl3pPr lvl="2" algn="ctr">
              <a:spcBef>
                <a:spcPts val="0"/>
              </a:spcBef>
              <a:buSzPct val="100000"/>
              <a:buFont typeface="Playfair Display"/>
              <a:defRPr sz="6800" b="1">
                <a:latin typeface="Playfair Display"/>
                <a:ea typeface="Playfair Display"/>
                <a:cs typeface="Playfair Display"/>
                <a:sym typeface="Playfair Display"/>
              </a:defRPr>
            </a:lvl3pPr>
            <a:lvl4pPr lvl="3" algn="ctr">
              <a:spcBef>
                <a:spcPts val="0"/>
              </a:spcBef>
              <a:buSzPct val="100000"/>
              <a:buFont typeface="Playfair Display"/>
              <a:defRPr sz="6800" b="1">
                <a:latin typeface="Playfair Display"/>
                <a:ea typeface="Playfair Display"/>
                <a:cs typeface="Playfair Display"/>
                <a:sym typeface="Playfair Display"/>
              </a:defRPr>
            </a:lvl4pPr>
            <a:lvl5pPr lvl="4" algn="ctr">
              <a:spcBef>
                <a:spcPts val="0"/>
              </a:spcBef>
              <a:buSzPct val="100000"/>
              <a:buFont typeface="Playfair Display"/>
              <a:defRPr sz="6800" b="1">
                <a:latin typeface="Playfair Display"/>
                <a:ea typeface="Playfair Display"/>
                <a:cs typeface="Playfair Display"/>
                <a:sym typeface="Playfair Display"/>
              </a:defRPr>
            </a:lvl5pPr>
            <a:lvl6pPr lvl="5" algn="ctr">
              <a:spcBef>
                <a:spcPts val="0"/>
              </a:spcBef>
              <a:buSzPct val="100000"/>
              <a:buFont typeface="Playfair Display"/>
              <a:defRPr sz="6800" b="1">
                <a:latin typeface="Playfair Display"/>
                <a:ea typeface="Playfair Display"/>
                <a:cs typeface="Playfair Display"/>
                <a:sym typeface="Playfair Display"/>
              </a:defRPr>
            </a:lvl6pPr>
            <a:lvl7pPr lvl="6" algn="ctr">
              <a:spcBef>
                <a:spcPts val="0"/>
              </a:spcBef>
              <a:buSzPct val="100000"/>
              <a:buFont typeface="Playfair Display"/>
              <a:defRPr sz="6800" b="1">
                <a:latin typeface="Playfair Display"/>
                <a:ea typeface="Playfair Display"/>
                <a:cs typeface="Playfair Display"/>
                <a:sym typeface="Playfair Display"/>
              </a:defRPr>
            </a:lvl7pPr>
            <a:lvl8pPr lvl="7" algn="ctr">
              <a:spcBef>
                <a:spcPts val="0"/>
              </a:spcBef>
              <a:buSzPct val="100000"/>
              <a:buFont typeface="Playfair Display"/>
              <a:defRPr sz="6800" b="1">
                <a:latin typeface="Playfair Display"/>
                <a:ea typeface="Playfair Display"/>
                <a:cs typeface="Playfair Display"/>
                <a:sym typeface="Playfair Display"/>
              </a:defRPr>
            </a:lvl8pPr>
            <a:lvl9pPr lvl="8" algn="ctr">
              <a:spcBef>
                <a:spcPts val="0"/>
              </a:spcBef>
              <a:buSzPct val="100000"/>
              <a:buFont typeface="Playfair Display"/>
              <a:defRPr sz="6800" b="1">
                <a:latin typeface="Playfair Display"/>
                <a:ea typeface="Playfair Display"/>
                <a:cs typeface="Playfair Display"/>
                <a:sym typeface="Playfair Display"/>
              </a:defRPr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subTitle" idx="1"/>
          </p:nvPr>
        </p:nvSpPr>
        <p:spPr>
          <a:xfrm>
            <a:off x="344250" y="3550650"/>
            <a:ext cx="4910100" cy="577800"/>
          </a:xfrm>
          <a:prstGeom prst="rect">
            <a:avLst/>
          </a:prstGeom>
          <a:solidFill>
            <a:schemeClr val="dk2"/>
          </a:solidFill>
        </p:spPr>
        <p:txBody>
          <a:bodyPr lIns="91425" tIns="91425" rIns="91425" bIns="91425" anchor="ctr" anchorCtr="0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Montserrat"/>
              <a:buNone/>
              <a:defRPr sz="24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Montserrat"/>
              <a:buNone/>
              <a:defRPr sz="24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Montserrat"/>
              <a:buNone/>
              <a:defRPr sz="24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Montserrat"/>
              <a:buNone/>
              <a:defRPr sz="24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Montserrat"/>
              <a:buNone/>
              <a:defRPr sz="24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Montserrat"/>
              <a:buNone/>
              <a:defRPr sz="24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Montserrat"/>
              <a:buNone/>
              <a:defRPr sz="24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Montserrat"/>
              <a:buNone/>
              <a:defRPr sz="24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Montserrat"/>
              <a:buNone/>
              <a:defRPr sz="24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ig number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>
            <a:spLocks noGrp="1"/>
          </p:cNvSpPr>
          <p:nvPr>
            <p:ph type="title"/>
          </p:nvPr>
        </p:nvSpPr>
        <p:spPr>
          <a:xfrm>
            <a:off x="311700" y="999925"/>
            <a:ext cx="8520600" cy="21462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buSzPct val="100000"/>
              <a:buFont typeface="Montserrat"/>
              <a:defRPr sz="14000">
                <a:latin typeface="Montserrat"/>
                <a:ea typeface="Montserrat"/>
                <a:cs typeface="Montserrat"/>
                <a:sym typeface="Montserrat"/>
              </a:defRPr>
            </a:lvl1pPr>
            <a:lvl2pPr lvl="1" algn="ctr">
              <a:spcBef>
                <a:spcPts val="0"/>
              </a:spcBef>
              <a:buSzPct val="100000"/>
              <a:buFont typeface="Montserrat"/>
              <a:defRPr sz="14000">
                <a:latin typeface="Montserrat"/>
                <a:ea typeface="Montserrat"/>
                <a:cs typeface="Montserrat"/>
                <a:sym typeface="Montserrat"/>
              </a:defRPr>
            </a:lvl2pPr>
            <a:lvl3pPr lvl="2" algn="ctr">
              <a:spcBef>
                <a:spcPts val="0"/>
              </a:spcBef>
              <a:buSzPct val="100000"/>
              <a:buFont typeface="Montserrat"/>
              <a:defRPr sz="14000">
                <a:latin typeface="Montserrat"/>
                <a:ea typeface="Montserrat"/>
                <a:cs typeface="Montserrat"/>
                <a:sym typeface="Montserrat"/>
              </a:defRPr>
            </a:lvl3pPr>
            <a:lvl4pPr lvl="3" algn="ctr">
              <a:spcBef>
                <a:spcPts val="0"/>
              </a:spcBef>
              <a:buSzPct val="100000"/>
              <a:buFont typeface="Montserrat"/>
              <a:defRPr sz="14000">
                <a:latin typeface="Montserrat"/>
                <a:ea typeface="Montserrat"/>
                <a:cs typeface="Montserrat"/>
                <a:sym typeface="Montserrat"/>
              </a:defRPr>
            </a:lvl4pPr>
            <a:lvl5pPr lvl="4" algn="ctr">
              <a:spcBef>
                <a:spcPts val="0"/>
              </a:spcBef>
              <a:buSzPct val="100000"/>
              <a:buFont typeface="Montserrat"/>
              <a:defRPr sz="14000">
                <a:latin typeface="Montserrat"/>
                <a:ea typeface="Montserrat"/>
                <a:cs typeface="Montserrat"/>
                <a:sym typeface="Montserrat"/>
              </a:defRPr>
            </a:lvl5pPr>
            <a:lvl6pPr lvl="5" algn="ctr">
              <a:spcBef>
                <a:spcPts val="0"/>
              </a:spcBef>
              <a:buSzPct val="100000"/>
              <a:buFont typeface="Montserrat"/>
              <a:defRPr sz="14000">
                <a:latin typeface="Montserrat"/>
                <a:ea typeface="Montserrat"/>
                <a:cs typeface="Montserrat"/>
                <a:sym typeface="Montserrat"/>
              </a:defRPr>
            </a:lvl6pPr>
            <a:lvl7pPr lvl="6" algn="ctr">
              <a:spcBef>
                <a:spcPts val="0"/>
              </a:spcBef>
              <a:buSzPct val="100000"/>
              <a:buFont typeface="Montserrat"/>
              <a:defRPr sz="14000">
                <a:latin typeface="Montserrat"/>
                <a:ea typeface="Montserrat"/>
                <a:cs typeface="Montserrat"/>
                <a:sym typeface="Montserrat"/>
              </a:defRPr>
            </a:lvl7pPr>
            <a:lvl8pPr lvl="7" algn="ctr">
              <a:spcBef>
                <a:spcPts val="0"/>
              </a:spcBef>
              <a:buSzPct val="100000"/>
              <a:buFont typeface="Montserrat"/>
              <a:defRPr sz="14000">
                <a:latin typeface="Montserrat"/>
                <a:ea typeface="Montserrat"/>
                <a:cs typeface="Montserrat"/>
                <a:sym typeface="Montserrat"/>
              </a:defRPr>
            </a:lvl8pPr>
            <a:lvl9pPr lvl="8" algn="ctr">
              <a:spcBef>
                <a:spcPts val="0"/>
              </a:spcBef>
              <a:buSzPct val="100000"/>
              <a:buFont typeface="Montserrat"/>
              <a:defRPr sz="14000"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endParaRPr/>
          </a:p>
        </p:txBody>
      </p:sp>
      <p:sp>
        <p:nvSpPr>
          <p:cNvPr id="50" name="Shape 50"/>
          <p:cNvSpPr txBox="1">
            <a:spLocks noGrp="1"/>
          </p:cNvSpPr>
          <p:nvPr>
            <p:ph type="body" idx="1"/>
          </p:nvPr>
        </p:nvSpPr>
        <p:spPr>
          <a:xfrm>
            <a:off x="311700" y="3228425"/>
            <a:ext cx="8520600" cy="13008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spcBef>
                <a:spcPts val="0"/>
              </a:spcBef>
              <a:defRPr/>
            </a:lvl1pPr>
            <a:lvl2pPr lvl="1" algn="ctr">
              <a:spcBef>
                <a:spcPts val="0"/>
              </a:spcBef>
              <a:defRPr/>
            </a:lvl2pPr>
            <a:lvl3pPr lvl="2" algn="ctr">
              <a:spcBef>
                <a:spcPts val="0"/>
              </a:spcBef>
              <a:defRPr/>
            </a:lvl3pPr>
            <a:lvl4pPr lvl="3" algn="ctr">
              <a:spcBef>
                <a:spcPts val="0"/>
              </a:spcBef>
              <a:defRPr/>
            </a:lvl4pPr>
            <a:lvl5pPr lvl="4" algn="ctr">
              <a:spcBef>
                <a:spcPts val="0"/>
              </a:spcBef>
              <a:defRPr/>
            </a:lvl5pPr>
            <a:lvl6pPr lvl="5" algn="ctr">
              <a:spcBef>
                <a:spcPts val="0"/>
              </a:spcBef>
              <a:defRPr/>
            </a:lvl6pPr>
            <a:lvl7pPr lvl="6" algn="ctr">
              <a:spcBef>
                <a:spcPts val="0"/>
              </a:spcBef>
              <a:defRPr/>
            </a:lvl7pPr>
            <a:lvl8pPr lvl="7" algn="ctr">
              <a:spcBef>
                <a:spcPts val="0"/>
              </a:spcBef>
              <a:defRPr/>
            </a:lvl8pPr>
            <a:lvl9pPr lvl="8" algn="ctr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1" name="Shape 51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Shape 53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bg>
      <p:bgPr>
        <a:solidFill>
          <a:schemeClr val="accent5"/>
        </a:solidFill>
        <a:effectLst/>
      </p:bgPr>
    </p:bg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/>
          <p:nvPr/>
        </p:nvSpPr>
        <p:spPr>
          <a:xfrm rot="5400000">
            <a:off x="4550700" y="-498600"/>
            <a:ext cx="42600" cy="84558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7" name="Shape 17"/>
          <p:cNvSpPr txBox="1">
            <a:spLocks noGrp="1"/>
          </p:cNvSpPr>
          <p:nvPr>
            <p:ph type="title"/>
          </p:nvPr>
        </p:nvSpPr>
        <p:spPr>
          <a:xfrm>
            <a:off x="344250" y="1403850"/>
            <a:ext cx="8455500" cy="2146800"/>
          </a:xfrm>
          <a:prstGeom prst="rect">
            <a:avLst/>
          </a:prstGeom>
          <a:solidFill>
            <a:srgbClr val="FFFFFF"/>
          </a:solidFill>
        </p:spPr>
        <p:txBody>
          <a:bodyPr lIns="91425" tIns="91425" rIns="91425" bIns="91425" anchor="ctr" anchorCtr="0"/>
          <a:lstStyle>
            <a:lvl1pPr lvl="0" algn="ctr">
              <a:spcBef>
                <a:spcPts val="0"/>
              </a:spcBef>
              <a:buSzPct val="100000"/>
              <a:buFont typeface="Playfair Display"/>
              <a:defRPr sz="4800" b="1"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lvl="1" algn="ctr">
              <a:spcBef>
                <a:spcPts val="0"/>
              </a:spcBef>
              <a:buSzPct val="100000"/>
              <a:buFont typeface="Playfair Display"/>
              <a:defRPr sz="4800" b="1">
                <a:latin typeface="Playfair Display"/>
                <a:ea typeface="Playfair Display"/>
                <a:cs typeface="Playfair Display"/>
                <a:sym typeface="Playfair Display"/>
              </a:defRPr>
            </a:lvl2pPr>
            <a:lvl3pPr lvl="2" algn="ctr">
              <a:spcBef>
                <a:spcPts val="0"/>
              </a:spcBef>
              <a:buSzPct val="100000"/>
              <a:buFont typeface="Playfair Display"/>
              <a:defRPr sz="4800" b="1">
                <a:latin typeface="Playfair Display"/>
                <a:ea typeface="Playfair Display"/>
                <a:cs typeface="Playfair Display"/>
                <a:sym typeface="Playfair Display"/>
              </a:defRPr>
            </a:lvl3pPr>
            <a:lvl4pPr lvl="3" algn="ctr">
              <a:spcBef>
                <a:spcPts val="0"/>
              </a:spcBef>
              <a:buSzPct val="100000"/>
              <a:buFont typeface="Playfair Display"/>
              <a:defRPr sz="4800" b="1">
                <a:latin typeface="Playfair Display"/>
                <a:ea typeface="Playfair Display"/>
                <a:cs typeface="Playfair Display"/>
                <a:sym typeface="Playfair Display"/>
              </a:defRPr>
            </a:lvl4pPr>
            <a:lvl5pPr lvl="4" algn="ctr">
              <a:spcBef>
                <a:spcPts val="0"/>
              </a:spcBef>
              <a:buSzPct val="100000"/>
              <a:buFont typeface="Playfair Display"/>
              <a:defRPr sz="4800" b="1">
                <a:latin typeface="Playfair Display"/>
                <a:ea typeface="Playfair Display"/>
                <a:cs typeface="Playfair Display"/>
                <a:sym typeface="Playfair Display"/>
              </a:defRPr>
            </a:lvl5pPr>
            <a:lvl6pPr lvl="5" algn="ctr">
              <a:spcBef>
                <a:spcPts val="0"/>
              </a:spcBef>
              <a:buSzPct val="100000"/>
              <a:buFont typeface="Playfair Display"/>
              <a:defRPr sz="4800" b="1">
                <a:latin typeface="Playfair Display"/>
                <a:ea typeface="Playfair Display"/>
                <a:cs typeface="Playfair Display"/>
                <a:sym typeface="Playfair Display"/>
              </a:defRPr>
            </a:lvl6pPr>
            <a:lvl7pPr lvl="6" algn="ctr">
              <a:spcBef>
                <a:spcPts val="0"/>
              </a:spcBef>
              <a:buSzPct val="100000"/>
              <a:buFont typeface="Playfair Display"/>
              <a:defRPr sz="4800" b="1">
                <a:latin typeface="Playfair Display"/>
                <a:ea typeface="Playfair Display"/>
                <a:cs typeface="Playfair Display"/>
                <a:sym typeface="Playfair Display"/>
              </a:defRPr>
            </a:lvl7pPr>
            <a:lvl8pPr lvl="7" algn="ctr">
              <a:spcBef>
                <a:spcPts val="0"/>
              </a:spcBef>
              <a:buSzPct val="100000"/>
              <a:buFont typeface="Playfair Display"/>
              <a:defRPr sz="4800" b="1">
                <a:latin typeface="Playfair Display"/>
                <a:ea typeface="Playfair Display"/>
                <a:cs typeface="Playfair Display"/>
                <a:sym typeface="Playfair Display"/>
              </a:defRPr>
            </a:lvl8pPr>
            <a:lvl9pPr lvl="8" algn="ctr">
              <a:spcBef>
                <a:spcPts val="0"/>
              </a:spcBef>
              <a:buSzPct val="100000"/>
              <a:buFont typeface="Playfair Display"/>
              <a:defRPr sz="4800" b="1">
                <a:latin typeface="Playfair Display"/>
                <a:ea typeface="Playfair Display"/>
                <a:cs typeface="Playfair Display"/>
                <a:sym typeface="Playfair Display"/>
              </a:defRPr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chemeClr val="lt1"/>
                </a:solidFill>
              </a:rPr>
              <a:t>‹#›</a:t>
            </a:fld>
            <a:endParaRPr lang="en">
              <a:solidFill>
                <a:schemeClr val="lt1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1" name="Shape 21"/>
          <p:cNvSpPr txBox="1">
            <a:spLocks noGrp="1"/>
          </p:cNvSpPr>
          <p:nvPr>
            <p:ph type="body" idx="1"/>
          </p:nvPr>
        </p:nvSpPr>
        <p:spPr>
          <a:xfrm>
            <a:off x="311700" y="1234075"/>
            <a:ext cx="8520600" cy="33348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body" idx="1"/>
          </p:nvPr>
        </p:nvSpPr>
        <p:spPr>
          <a:xfrm>
            <a:off x="311700" y="1234050"/>
            <a:ext cx="3999900" cy="33348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body" idx="2"/>
          </p:nvPr>
        </p:nvSpPr>
        <p:spPr>
          <a:xfrm>
            <a:off x="4832400" y="1234050"/>
            <a:ext cx="3999900" cy="33348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One column text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32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>
              <a:spcBef>
                <a:spcPts val="0"/>
              </a:spcBef>
              <a:buSzPct val="100000"/>
              <a:defRPr sz="2400"/>
            </a:lvl1pPr>
            <a:lvl2pPr lvl="1">
              <a:spcBef>
                <a:spcPts val="0"/>
              </a:spcBef>
              <a:buSzPct val="100000"/>
              <a:defRPr sz="2400"/>
            </a:lvl2pPr>
            <a:lvl3pPr lvl="2">
              <a:spcBef>
                <a:spcPts val="0"/>
              </a:spcBef>
              <a:buSzPct val="100000"/>
              <a:defRPr sz="2400"/>
            </a:lvl3pPr>
            <a:lvl4pPr lvl="3">
              <a:spcBef>
                <a:spcPts val="0"/>
              </a:spcBef>
              <a:buSzPct val="100000"/>
              <a:defRPr sz="2400"/>
            </a:lvl4pPr>
            <a:lvl5pPr lvl="4">
              <a:spcBef>
                <a:spcPts val="0"/>
              </a:spcBef>
              <a:buSzPct val="100000"/>
              <a:defRPr sz="2400"/>
            </a:lvl5pPr>
            <a:lvl6pPr lvl="5">
              <a:spcBef>
                <a:spcPts val="0"/>
              </a:spcBef>
              <a:buSzPct val="100000"/>
              <a:defRPr sz="2400"/>
            </a:lvl6pPr>
            <a:lvl7pPr lvl="6">
              <a:spcBef>
                <a:spcPts val="0"/>
              </a:spcBef>
              <a:buSzPct val="100000"/>
              <a:defRPr sz="2400"/>
            </a:lvl7pPr>
            <a:lvl8pPr lvl="7">
              <a:spcBef>
                <a:spcPts val="0"/>
              </a:spcBef>
              <a:buSzPct val="100000"/>
              <a:defRPr sz="2400"/>
            </a:lvl8pPr>
            <a:lvl9pPr lvl="8">
              <a:spcBef>
                <a:spcPts val="0"/>
              </a:spcBef>
              <a:buSzPct val="100000"/>
              <a:defRPr sz="2400"/>
            </a:lvl9pPr>
          </a:lstStyle>
          <a:p>
            <a:endParaRPr/>
          </a:p>
        </p:txBody>
      </p:sp>
      <p:sp>
        <p:nvSpPr>
          <p:cNvPr id="33" name="Shape 33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2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Main point">
    <p:bg>
      <p:bgPr>
        <a:solidFill>
          <a:schemeClr val="accent3"/>
        </a:solidFill>
        <a:effectLst/>
      </p:bgPr>
    </p:bg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 txBox="1">
            <a:spLocks noGrp="1"/>
          </p:cNvSpPr>
          <p:nvPr>
            <p:ph type="title"/>
          </p:nvPr>
        </p:nvSpPr>
        <p:spPr>
          <a:xfrm>
            <a:off x="490250" y="526350"/>
            <a:ext cx="5618700" cy="40908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buClr>
                <a:schemeClr val="lt1"/>
              </a:buClr>
              <a:buSzPct val="100000"/>
              <a:buFont typeface="Playfair Display"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lvl="1">
              <a:spcBef>
                <a:spcPts val="0"/>
              </a:spcBef>
              <a:buClr>
                <a:schemeClr val="lt1"/>
              </a:buClr>
              <a:buSzPct val="100000"/>
              <a:buFont typeface="Playfair Display"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2pPr>
            <a:lvl3pPr lvl="2">
              <a:spcBef>
                <a:spcPts val="0"/>
              </a:spcBef>
              <a:buClr>
                <a:schemeClr val="lt1"/>
              </a:buClr>
              <a:buSzPct val="100000"/>
              <a:buFont typeface="Playfair Display"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3pPr>
            <a:lvl4pPr lvl="3">
              <a:spcBef>
                <a:spcPts val="0"/>
              </a:spcBef>
              <a:buClr>
                <a:schemeClr val="lt1"/>
              </a:buClr>
              <a:buSzPct val="100000"/>
              <a:buFont typeface="Playfair Display"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4pPr>
            <a:lvl5pPr lvl="4">
              <a:spcBef>
                <a:spcPts val="0"/>
              </a:spcBef>
              <a:buClr>
                <a:schemeClr val="lt1"/>
              </a:buClr>
              <a:buSzPct val="100000"/>
              <a:buFont typeface="Playfair Display"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5pPr>
            <a:lvl6pPr lvl="5">
              <a:spcBef>
                <a:spcPts val="0"/>
              </a:spcBef>
              <a:buClr>
                <a:schemeClr val="lt1"/>
              </a:buClr>
              <a:buSzPct val="100000"/>
              <a:buFont typeface="Playfair Display"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6pPr>
            <a:lvl7pPr lvl="6">
              <a:spcBef>
                <a:spcPts val="0"/>
              </a:spcBef>
              <a:buClr>
                <a:schemeClr val="lt1"/>
              </a:buClr>
              <a:buSzPct val="100000"/>
              <a:buFont typeface="Playfair Display"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7pPr>
            <a:lvl8pPr lvl="7">
              <a:spcBef>
                <a:spcPts val="0"/>
              </a:spcBef>
              <a:buClr>
                <a:schemeClr val="lt1"/>
              </a:buClr>
              <a:buSzPct val="100000"/>
              <a:buFont typeface="Playfair Display"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8pPr>
            <a:lvl9pPr lvl="8">
              <a:spcBef>
                <a:spcPts val="0"/>
              </a:spcBef>
              <a:buClr>
                <a:schemeClr val="lt1"/>
              </a:buClr>
              <a:buSzPct val="100000"/>
              <a:buFont typeface="Playfair Display"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9pPr>
          </a:lstStyle>
          <a:p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chemeClr val="lt1"/>
                </a:solidFill>
              </a:rPr>
              <a:t>‹#›</a:t>
            </a:fld>
            <a:endParaRPr lang="en">
              <a:solidFill>
                <a:schemeClr val="lt1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ection title and description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hape 39"/>
          <p:cNvSpPr/>
          <p:nvPr/>
        </p:nvSpPr>
        <p:spPr>
          <a:xfrm>
            <a:off x="4572000" y="-75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cxnSp>
        <p:nvCxnSpPr>
          <p:cNvPr id="40" name="Shape 40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41" name="Shape 41"/>
          <p:cNvSpPr txBox="1">
            <a:spLocks noGrp="1"/>
          </p:cNvSpPr>
          <p:nvPr>
            <p:ph type="title"/>
          </p:nvPr>
        </p:nvSpPr>
        <p:spPr>
          <a:xfrm>
            <a:off x="265500" y="1081675"/>
            <a:ext cx="4045200" cy="17862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buSzPct val="100000"/>
              <a:defRPr sz="4200"/>
            </a:lvl1pPr>
            <a:lvl2pPr lvl="1" algn="ctr">
              <a:spcBef>
                <a:spcPts val="0"/>
              </a:spcBef>
              <a:buSzPct val="100000"/>
              <a:defRPr sz="4200"/>
            </a:lvl2pPr>
            <a:lvl3pPr lvl="2" algn="ctr">
              <a:spcBef>
                <a:spcPts val="0"/>
              </a:spcBef>
              <a:buSzPct val="100000"/>
              <a:defRPr sz="4200"/>
            </a:lvl3pPr>
            <a:lvl4pPr lvl="3" algn="ctr">
              <a:spcBef>
                <a:spcPts val="0"/>
              </a:spcBef>
              <a:buSzPct val="100000"/>
              <a:defRPr sz="4200"/>
            </a:lvl4pPr>
            <a:lvl5pPr lvl="4" algn="ctr">
              <a:spcBef>
                <a:spcPts val="0"/>
              </a:spcBef>
              <a:buSzPct val="100000"/>
              <a:defRPr sz="4200"/>
            </a:lvl5pPr>
            <a:lvl6pPr lvl="5" algn="ctr">
              <a:spcBef>
                <a:spcPts val="0"/>
              </a:spcBef>
              <a:buSzPct val="100000"/>
              <a:defRPr sz="4200"/>
            </a:lvl6pPr>
            <a:lvl7pPr lvl="6" algn="ctr">
              <a:spcBef>
                <a:spcPts val="0"/>
              </a:spcBef>
              <a:buSzPct val="100000"/>
              <a:defRPr sz="4200"/>
            </a:lvl7pPr>
            <a:lvl8pPr lvl="7" algn="ctr">
              <a:spcBef>
                <a:spcPts val="0"/>
              </a:spcBef>
              <a:buSzPct val="100000"/>
              <a:defRPr sz="4200"/>
            </a:lvl8pPr>
            <a:lvl9pPr lvl="8" algn="ctr">
              <a:spcBef>
                <a:spcPts val="0"/>
              </a:spcBef>
              <a:buSzPct val="100000"/>
              <a:defRPr sz="4200"/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subTitle" idx="1"/>
          </p:nvPr>
        </p:nvSpPr>
        <p:spPr>
          <a:xfrm>
            <a:off x="265500" y="2921400"/>
            <a:ext cx="4045200" cy="13455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9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Clr>
                <a:schemeClr val="dk2"/>
              </a:buClr>
              <a:buSzPct val="100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1pPr>
            <a:lvl2pPr lvl="1">
              <a:spcBef>
                <a:spcPts val="0"/>
              </a:spcBef>
              <a:buClr>
                <a:schemeClr val="dk2"/>
              </a:buClr>
              <a:buSzPct val="100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2pPr>
            <a:lvl3pPr lvl="2">
              <a:spcBef>
                <a:spcPts val="0"/>
              </a:spcBef>
              <a:buClr>
                <a:schemeClr val="dk2"/>
              </a:buClr>
              <a:buSzPct val="100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3pPr>
            <a:lvl4pPr lvl="3">
              <a:spcBef>
                <a:spcPts val="0"/>
              </a:spcBef>
              <a:buClr>
                <a:schemeClr val="dk2"/>
              </a:buClr>
              <a:buSzPct val="100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4pPr>
            <a:lvl5pPr lvl="4">
              <a:spcBef>
                <a:spcPts val="0"/>
              </a:spcBef>
              <a:buClr>
                <a:schemeClr val="dk2"/>
              </a:buClr>
              <a:buSzPct val="100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5pPr>
            <a:lvl6pPr lvl="5">
              <a:spcBef>
                <a:spcPts val="0"/>
              </a:spcBef>
              <a:buClr>
                <a:schemeClr val="dk2"/>
              </a:buClr>
              <a:buSzPct val="100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6pPr>
            <a:lvl7pPr lvl="6">
              <a:spcBef>
                <a:spcPts val="0"/>
              </a:spcBef>
              <a:buClr>
                <a:schemeClr val="dk2"/>
              </a:buClr>
              <a:buSzPct val="100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7pPr>
            <a:lvl8pPr lvl="7">
              <a:spcBef>
                <a:spcPts val="0"/>
              </a:spcBef>
              <a:buClr>
                <a:schemeClr val="dk2"/>
              </a:buClr>
              <a:buSzPct val="100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8pPr>
            <a:lvl9pPr lvl="8">
              <a:spcBef>
                <a:spcPts val="0"/>
              </a:spcBef>
              <a:buClr>
                <a:schemeClr val="dk2"/>
              </a:buClr>
              <a:buSzPct val="100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311700" y="1234075"/>
            <a:ext cx="8520600" cy="333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ct val="100000"/>
              <a:buFont typeface="Playfair Display"/>
              <a:defRPr sz="18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lvl="1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Playfair Display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2pPr>
            <a:lvl3pPr lvl="2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Playfair Display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3pPr>
            <a:lvl4pPr lvl="3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Playfair Display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4pPr>
            <a:lvl5pPr lvl="4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Playfair Display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5pPr>
            <a:lvl6pPr lvl="5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Playfair Display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6pPr>
            <a:lvl7pPr lvl="6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Playfair Display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7pPr>
            <a:lvl8pPr lvl="7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Playfair Display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8pPr>
            <a:lvl9pPr lvl="8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Playfair Display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" sz="10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rPr>
              <a:t>‹#›</a:t>
            </a:fld>
            <a:endParaRPr lang="en" sz="1000">
              <a:solidFill>
                <a:schemeClr val="dk2"/>
              </a:solidFill>
              <a:latin typeface="Playfair Display"/>
              <a:ea typeface="Playfair Display"/>
              <a:cs typeface="Playfair Display"/>
              <a:sym typeface="Playfair Display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 txBox="1">
            <a:spLocks noGrp="1"/>
          </p:cNvSpPr>
          <p:nvPr>
            <p:ph type="ctrTitle"/>
          </p:nvPr>
        </p:nvSpPr>
        <p:spPr>
          <a:xfrm>
            <a:off x="344250" y="1403850"/>
            <a:ext cx="8455500" cy="2146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6000">
                <a:latin typeface="Times New Roman"/>
                <a:ea typeface="Times New Roman"/>
                <a:cs typeface="Times New Roman"/>
                <a:sym typeface="Times New Roman"/>
              </a:rPr>
              <a:t>INFOGRAPHICS FOR OUR MEDIA</a:t>
            </a:r>
          </a:p>
          <a:p>
            <a:pPr lvl="0">
              <a:spcBef>
                <a:spcPts val="0"/>
              </a:spcBef>
              <a:buNone/>
            </a:pPr>
            <a:endParaRPr sz="48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59" name="Shape 59"/>
          <p:cNvSpPr txBox="1">
            <a:spLocks noGrp="1"/>
          </p:cNvSpPr>
          <p:nvPr>
            <p:ph type="subTitle" idx="1"/>
          </p:nvPr>
        </p:nvSpPr>
        <p:spPr>
          <a:xfrm>
            <a:off x="344250" y="3550650"/>
            <a:ext cx="4910100" cy="7992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dirty="0">
                <a:latin typeface="Times New Roman"/>
                <a:ea typeface="Times New Roman"/>
                <a:cs typeface="Times New Roman"/>
                <a:sym typeface="Times New Roman"/>
              </a:rPr>
              <a:t>Bringing it down to our </a:t>
            </a:r>
            <a:r>
              <a:rPr lang="en" dirty="0" smtClean="0">
                <a:latin typeface="Times New Roman"/>
                <a:ea typeface="Times New Roman"/>
                <a:cs typeface="Times New Roman"/>
                <a:sym typeface="Times New Roman"/>
              </a:rPr>
              <a:t>level</a:t>
            </a:r>
            <a:endParaRPr lang="en"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Shape 64"/>
          <p:cNvSpPr txBox="1">
            <a:spLocks noGrp="1"/>
          </p:cNvSpPr>
          <p:nvPr>
            <p:ph type="title"/>
          </p:nvPr>
        </p:nvSpPr>
        <p:spPr>
          <a:xfrm>
            <a:off x="311700" y="0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>
                <a:latin typeface="Times New Roman"/>
                <a:ea typeface="Times New Roman"/>
                <a:cs typeface="Times New Roman"/>
                <a:sym typeface="Times New Roman"/>
              </a:rPr>
              <a:t>INFOGRAPHICS AND US</a:t>
            </a:r>
          </a:p>
          <a:p>
            <a:pPr lvl="0" rtl="0">
              <a:spcBef>
                <a:spcPts val="0"/>
              </a:spcBef>
              <a:buNone/>
            </a:pP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65" name="Shape 65"/>
          <p:cNvSpPr txBox="1">
            <a:spLocks noGrp="1"/>
          </p:cNvSpPr>
          <p:nvPr>
            <p:ph type="body" idx="1"/>
          </p:nvPr>
        </p:nvSpPr>
        <p:spPr>
          <a:xfrm>
            <a:off x="420199" y="483675"/>
            <a:ext cx="8198552" cy="4477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R="0" lvl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en" sz="22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How can WE as a media outlet best utilize infographics?</a:t>
            </a:r>
          </a:p>
          <a:p>
            <a:pPr marR="0" lvl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en" sz="22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THINGS WE NEED TO CONSIDER:</a:t>
            </a:r>
          </a:p>
          <a:p>
            <a:pPr marL="457200" marR="0" lvl="0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Wingdings" charset="2"/>
              <a:buChar char="Ø"/>
            </a:pPr>
            <a:r>
              <a:rPr lang="en" sz="22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Can an infographic be a complete package and stand alone?</a:t>
            </a:r>
          </a:p>
          <a:p>
            <a:pPr marL="533400" marR="0" lvl="1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</a:pPr>
            <a:r>
              <a:rPr lang="en" sz="22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In other words, could an infographic take up a full space and still tell the story?</a:t>
            </a:r>
          </a:p>
          <a:p>
            <a:pPr marL="457200" marR="0" lvl="0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Wingdings" charset="2"/>
              <a:buChar char="Ø"/>
            </a:pPr>
            <a:r>
              <a:rPr lang="en" sz="22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Will journalists be responsible for designing their own infographics or will there be a designated designer for infographics</a:t>
            </a: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Shape 70"/>
          <p:cNvSpPr txBox="1">
            <a:spLocks noGrp="1"/>
          </p:cNvSpPr>
          <p:nvPr>
            <p:ph type="title"/>
          </p:nvPr>
        </p:nvSpPr>
        <p:spPr>
          <a:xfrm>
            <a:off x="287350" y="173050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3600" dirty="0">
                <a:latin typeface="Times New Roman"/>
                <a:ea typeface="Times New Roman"/>
                <a:cs typeface="Times New Roman"/>
                <a:sym typeface="Times New Roman"/>
              </a:rPr>
              <a:t>INFOGRAPHICS AND US:</a:t>
            </a:r>
          </a:p>
          <a:p>
            <a:pPr lvl="0" rtl="0">
              <a:spcBef>
                <a:spcPts val="0"/>
              </a:spcBef>
              <a:buNone/>
            </a:pPr>
            <a:endParaRPr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71" name="Shape 71"/>
          <p:cNvSpPr txBox="1">
            <a:spLocks noGrp="1"/>
          </p:cNvSpPr>
          <p:nvPr>
            <p:ph type="body" idx="1"/>
          </p:nvPr>
        </p:nvSpPr>
        <p:spPr>
          <a:xfrm>
            <a:off x="140066" y="845375"/>
            <a:ext cx="9003934" cy="4005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88900">
              <a:buClr>
                <a:srgbClr val="000000"/>
              </a:buClr>
            </a:pPr>
            <a:r>
              <a:rPr lang="en-US" sz="22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MORE </a:t>
            </a:r>
            <a:r>
              <a:rPr lang="en" sz="22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THINGS </a:t>
            </a:r>
            <a:r>
              <a:rPr lang="en" sz="22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WE NEED TO CONSIDER:</a:t>
            </a:r>
          </a:p>
          <a:p>
            <a:pPr marL="457200" lvl="0" indent="-368300" rtl="0">
              <a:spcBef>
                <a:spcPts val="0"/>
              </a:spcBef>
              <a:buClr>
                <a:srgbClr val="000000"/>
              </a:buClr>
              <a:buSzPct val="100000"/>
              <a:buFont typeface="Wingdings" charset="2"/>
              <a:buChar char="Ø"/>
            </a:pPr>
            <a:r>
              <a:rPr lang="en" sz="22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If </a:t>
            </a:r>
            <a:r>
              <a:rPr lang="en" sz="22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we don’t utilize full color, will the infographics be as effective?</a:t>
            </a:r>
          </a:p>
          <a:p>
            <a:pPr marL="457200" lvl="0" indent="-368300" rtl="0">
              <a:spcBef>
                <a:spcPts val="0"/>
              </a:spcBef>
              <a:buClr>
                <a:srgbClr val="000000"/>
              </a:buClr>
              <a:buSzPct val="100000"/>
              <a:buFont typeface="Wingdings" charset="2"/>
              <a:buChar char="Ø"/>
            </a:pPr>
            <a:r>
              <a:rPr lang="en" sz="22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Will we use spot color (a concentration of one color only) on the infographic?</a:t>
            </a:r>
          </a:p>
          <a:p>
            <a:pPr marL="457200" lvl="0" indent="-368300" rtl="0">
              <a:spcBef>
                <a:spcPts val="0"/>
              </a:spcBef>
              <a:buClr>
                <a:srgbClr val="000000"/>
              </a:buClr>
              <a:buSzPct val="100000"/>
              <a:buFont typeface="Wingdings" charset="2"/>
              <a:buChar char="Ø"/>
            </a:pPr>
            <a:r>
              <a:rPr lang="en" sz="22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Will we limit the number of infographics in the paper?</a:t>
            </a:r>
          </a:p>
          <a:p>
            <a:pPr marL="457200" lvl="0" indent="-368300" rtl="0">
              <a:spcBef>
                <a:spcPts val="0"/>
              </a:spcBef>
              <a:buClr>
                <a:srgbClr val="000000"/>
              </a:buClr>
              <a:buSzPct val="100000"/>
              <a:buFont typeface="Wingdings" charset="2"/>
              <a:buChar char="Ø"/>
            </a:pPr>
            <a:r>
              <a:rPr lang="en" sz="22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Will we create a minimum number of infographics that must be present?</a:t>
            </a:r>
          </a:p>
          <a:p>
            <a:pPr marL="457200" lvl="0" indent="-368300" rtl="0">
              <a:spcBef>
                <a:spcPts val="0"/>
              </a:spcBef>
              <a:buClr>
                <a:srgbClr val="000000"/>
              </a:buClr>
              <a:buSzPct val="100000"/>
              <a:buFont typeface="Wingdings" charset="2"/>
              <a:buChar char="Ø"/>
            </a:pPr>
            <a:r>
              <a:rPr lang="en" sz="22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Will we use infographics on the website</a:t>
            </a:r>
            <a:r>
              <a:rPr lang="en" sz="22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?</a:t>
            </a:r>
            <a:endParaRPr lang="en" sz="2200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Shape 76"/>
          <p:cNvSpPr txBox="1">
            <a:spLocks noGrp="1"/>
          </p:cNvSpPr>
          <p:nvPr>
            <p:ph type="title"/>
          </p:nvPr>
        </p:nvSpPr>
        <p:spPr>
          <a:xfrm>
            <a:off x="287350" y="173050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3600">
                <a:latin typeface="Times New Roman"/>
                <a:ea typeface="Times New Roman"/>
                <a:cs typeface="Times New Roman"/>
                <a:sym typeface="Times New Roman"/>
              </a:rPr>
              <a:t>INFOGRAPHICS AND US:</a:t>
            </a:r>
          </a:p>
          <a:p>
            <a:pPr lvl="0" rtl="0">
              <a:spcBef>
                <a:spcPts val="0"/>
              </a:spcBef>
              <a:buNone/>
            </a:pP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77" name="Shape 77"/>
          <p:cNvSpPr txBox="1">
            <a:spLocks noGrp="1"/>
          </p:cNvSpPr>
          <p:nvPr>
            <p:ph type="body" idx="1"/>
          </p:nvPr>
        </p:nvSpPr>
        <p:spPr>
          <a:xfrm>
            <a:off x="311700" y="845375"/>
            <a:ext cx="8520600" cy="4005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marR="0" lvl="0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Times New Roman"/>
            </a:pPr>
            <a:r>
              <a:rPr lang="en" sz="2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The easiest way to answer these questions is to create a:</a:t>
            </a:r>
          </a:p>
          <a:p>
            <a:pPr marR="0" lvl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en" sz="2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SURVEY!</a:t>
            </a:r>
          </a:p>
          <a:p>
            <a:pPr marR="0" lvl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en" sz="2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So, let’s do it!</a:t>
            </a:r>
          </a:p>
          <a:p>
            <a:pPr marR="0" lvl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endParaRPr sz="24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lvl="0" rtl="0">
              <a:spcBef>
                <a:spcPts val="0"/>
              </a:spcBef>
              <a:buNone/>
            </a:pPr>
            <a:endParaRPr sz="22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Shape 82"/>
          <p:cNvSpPr txBox="1">
            <a:spLocks noGrp="1"/>
          </p:cNvSpPr>
          <p:nvPr>
            <p:ph type="title"/>
          </p:nvPr>
        </p:nvSpPr>
        <p:spPr>
          <a:xfrm>
            <a:off x="336159" y="362624"/>
            <a:ext cx="4145965" cy="4531054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3000" dirty="0">
                <a:latin typeface="Times New Roman"/>
                <a:ea typeface="Times New Roman"/>
                <a:cs typeface="Times New Roman"/>
                <a:sym typeface="Times New Roman"/>
              </a:rPr>
              <a:t>ACTIVITY:</a:t>
            </a:r>
          </a:p>
          <a:p>
            <a:pPr lvl="0">
              <a:spcBef>
                <a:spcPts val="0"/>
              </a:spcBef>
              <a:buNone/>
            </a:pPr>
            <a:r>
              <a:rPr lang="en" sz="3000" dirty="0" smtClean="0">
                <a:latin typeface="Times New Roman"/>
                <a:ea typeface="Times New Roman"/>
                <a:cs typeface="Times New Roman"/>
                <a:sym typeface="Times New Roman"/>
              </a:rPr>
              <a:t>CREATE </a:t>
            </a:r>
            <a:r>
              <a:rPr lang="en" sz="3000" dirty="0">
                <a:latin typeface="Times New Roman"/>
                <a:ea typeface="Times New Roman"/>
                <a:cs typeface="Times New Roman"/>
                <a:sym typeface="Times New Roman"/>
              </a:rPr>
              <a:t>A </a:t>
            </a:r>
            <a:r>
              <a:rPr lang="en" sz="3000" dirty="0" smtClean="0">
                <a:latin typeface="Times New Roman"/>
                <a:ea typeface="Times New Roman"/>
                <a:cs typeface="Times New Roman"/>
                <a:sym typeface="Times New Roman"/>
              </a:rPr>
              <a:t>SURVEY</a:t>
            </a:r>
            <a:r>
              <a:rPr lang="en-US" sz="3000" dirty="0" smtClean="0">
                <a:latin typeface="Times New Roman"/>
                <a:ea typeface="Times New Roman"/>
                <a:cs typeface="Times New Roman"/>
                <a:sym typeface="Times New Roman"/>
              </a:rPr>
              <a:t>,</a:t>
            </a:r>
            <a:br>
              <a:rPr lang="en-US" sz="3000" dirty="0" smtClean="0"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en" sz="3000" dirty="0" smtClean="0">
                <a:latin typeface="Times New Roman"/>
                <a:ea typeface="Times New Roman"/>
                <a:cs typeface="Times New Roman"/>
                <a:sym typeface="Times New Roman"/>
              </a:rPr>
              <a:t>TAKE RESULTS</a:t>
            </a:r>
            <a:r>
              <a:rPr lang="en-US" sz="3000" dirty="0" smtClean="0">
                <a:latin typeface="Times New Roman"/>
                <a:ea typeface="Times New Roman"/>
                <a:cs typeface="Times New Roman"/>
                <a:sym typeface="Times New Roman"/>
              </a:rPr>
              <a:t>,</a:t>
            </a:r>
            <a:br>
              <a:rPr lang="en-US" sz="3000" dirty="0" smtClean="0"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en" sz="3000" dirty="0" smtClean="0">
                <a:latin typeface="Times New Roman"/>
                <a:ea typeface="Times New Roman"/>
                <a:cs typeface="Times New Roman"/>
                <a:sym typeface="Times New Roman"/>
              </a:rPr>
              <a:t>CREATE </a:t>
            </a:r>
            <a:r>
              <a:rPr lang="en" sz="3000" dirty="0">
                <a:latin typeface="Times New Roman"/>
                <a:ea typeface="Times New Roman"/>
                <a:cs typeface="Times New Roman"/>
                <a:sym typeface="Times New Roman"/>
              </a:rPr>
              <a:t>AN INFOGRAPHIC ABOUT </a:t>
            </a:r>
            <a:r>
              <a:rPr lang="en" sz="3000" dirty="0" smtClean="0">
                <a:latin typeface="Times New Roman"/>
                <a:ea typeface="Times New Roman"/>
                <a:cs typeface="Times New Roman"/>
                <a:sym typeface="Times New Roman"/>
              </a:rPr>
              <a:t>INFOGRAPHICS</a:t>
            </a:r>
            <a:r>
              <a:rPr lang="en-US" sz="3000" dirty="0" smtClean="0">
                <a:latin typeface="Times New Roman"/>
                <a:ea typeface="Times New Roman"/>
                <a:cs typeface="Times New Roman"/>
                <a:sym typeface="Times New Roman"/>
              </a:rPr>
              <a:t/>
            </a:r>
            <a:br>
              <a:rPr lang="en-US" sz="3000" dirty="0" smtClean="0"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en" sz="3000" dirty="0" smtClean="0">
                <a:latin typeface="Times New Roman"/>
                <a:ea typeface="Times New Roman"/>
                <a:cs typeface="Times New Roman"/>
                <a:sym typeface="Times New Roman"/>
              </a:rPr>
              <a:t>(</a:t>
            </a:r>
            <a:r>
              <a:rPr lang="en" sz="3000" dirty="0">
                <a:latin typeface="Times New Roman"/>
                <a:ea typeface="Times New Roman"/>
                <a:cs typeface="Times New Roman"/>
                <a:sym typeface="Times New Roman"/>
              </a:rPr>
              <a:t>is your mind blown yet?)</a:t>
            </a:r>
          </a:p>
          <a:p>
            <a:pPr lvl="0" rtl="0">
              <a:spcBef>
                <a:spcPts val="0"/>
              </a:spcBef>
              <a:buNone/>
            </a:pPr>
            <a:endParaRPr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3" name="Shape 83"/>
          <p:cNvSpPr txBox="1"/>
          <p:nvPr/>
        </p:nvSpPr>
        <p:spPr>
          <a:xfrm>
            <a:off x="4482124" y="362624"/>
            <a:ext cx="4405126" cy="453105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342900" lvl="0" indent="-342900">
              <a:spcBef>
                <a:spcPts val="0"/>
              </a:spcBef>
              <a:buFont typeface="+mj-lt"/>
              <a:buAutoNum type="arabicPeriod"/>
            </a:pPr>
            <a:r>
              <a:rPr lang="en" sz="1800" dirty="0" smtClean="0">
                <a:latin typeface="Times New Roman"/>
                <a:ea typeface="Times New Roman"/>
                <a:cs typeface="Times New Roman"/>
                <a:sym typeface="Times New Roman"/>
              </a:rPr>
              <a:t>I </a:t>
            </a:r>
            <a:r>
              <a:rPr lang="en" sz="1800" dirty="0">
                <a:latin typeface="Times New Roman"/>
                <a:ea typeface="Times New Roman"/>
                <a:cs typeface="Times New Roman"/>
                <a:sym typeface="Times New Roman"/>
              </a:rPr>
              <a:t>will email you a link to a survey</a:t>
            </a:r>
            <a:r>
              <a:rPr lang="en" sz="1800" dirty="0" smtClean="0">
                <a:latin typeface="Times New Roman"/>
                <a:ea typeface="Times New Roman"/>
                <a:cs typeface="Times New Roman"/>
                <a:sym typeface="Times New Roman"/>
              </a:rPr>
              <a:t>.</a:t>
            </a:r>
            <a:r>
              <a:rPr lang="en-US" sz="1800" dirty="0" smtClean="0">
                <a:latin typeface="Times New Roman"/>
                <a:ea typeface="Times New Roman"/>
                <a:cs typeface="Times New Roman"/>
                <a:sym typeface="Times New Roman"/>
              </a:rPr>
              <a:t/>
            </a:r>
            <a:br>
              <a:rPr lang="en-US" sz="1800" dirty="0" smtClean="0">
                <a:latin typeface="Times New Roman"/>
                <a:ea typeface="Times New Roman"/>
                <a:cs typeface="Times New Roman"/>
                <a:sym typeface="Times New Roman"/>
              </a:rPr>
            </a:br>
            <a:endParaRPr lang="en" sz="1800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lvl="0" indent="-342900">
              <a:spcBef>
                <a:spcPts val="0"/>
              </a:spcBef>
              <a:buFont typeface="+mj-lt"/>
              <a:buAutoNum type="arabicPeriod"/>
            </a:pPr>
            <a:r>
              <a:rPr lang="en" sz="1800" dirty="0" smtClean="0">
                <a:latin typeface="Times New Roman"/>
                <a:ea typeface="Times New Roman"/>
                <a:cs typeface="Times New Roman"/>
                <a:sym typeface="Times New Roman"/>
              </a:rPr>
              <a:t>You </a:t>
            </a:r>
            <a:r>
              <a:rPr lang="en" sz="1800" dirty="0">
                <a:latin typeface="Times New Roman"/>
                <a:ea typeface="Times New Roman"/>
                <a:cs typeface="Times New Roman"/>
                <a:sym typeface="Times New Roman"/>
              </a:rPr>
              <a:t>will take the survey</a:t>
            </a:r>
            <a:r>
              <a:rPr lang="en" sz="1800" dirty="0" smtClean="0">
                <a:latin typeface="Times New Roman"/>
                <a:ea typeface="Times New Roman"/>
                <a:cs typeface="Times New Roman"/>
                <a:sym typeface="Times New Roman"/>
              </a:rPr>
              <a:t>.</a:t>
            </a:r>
            <a:r>
              <a:rPr lang="en-US" sz="1800" dirty="0" smtClean="0">
                <a:latin typeface="Times New Roman"/>
                <a:ea typeface="Times New Roman"/>
                <a:cs typeface="Times New Roman"/>
                <a:sym typeface="Times New Roman"/>
              </a:rPr>
              <a:t/>
            </a:r>
            <a:br>
              <a:rPr lang="en-US" sz="1800" dirty="0" smtClean="0">
                <a:latin typeface="Times New Roman"/>
                <a:ea typeface="Times New Roman"/>
                <a:cs typeface="Times New Roman"/>
                <a:sym typeface="Times New Roman"/>
              </a:rPr>
            </a:br>
            <a:endParaRPr lang="en" sz="1800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lvl="0" indent="-342900">
              <a:spcBef>
                <a:spcPts val="0"/>
              </a:spcBef>
              <a:buFont typeface="+mj-lt"/>
              <a:buAutoNum type="arabicPeriod"/>
            </a:pPr>
            <a:r>
              <a:rPr lang="en" sz="1800" dirty="0" smtClean="0">
                <a:latin typeface="Times New Roman"/>
                <a:ea typeface="Times New Roman"/>
                <a:cs typeface="Times New Roman"/>
                <a:sym typeface="Times New Roman"/>
              </a:rPr>
              <a:t>You </a:t>
            </a:r>
            <a:r>
              <a:rPr lang="en" sz="1800" dirty="0">
                <a:latin typeface="Times New Roman"/>
                <a:ea typeface="Times New Roman"/>
                <a:cs typeface="Times New Roman"/>
                <a:sym typeface="Times New Roman"/>
              </a:rPr>
              <a:t>will receive a link to the </a:t>
            </a:r>
            <a:r>
              <a:rPr lang="en" sz="1800" dirty="0" smtClean="0">
                <a:latin typeface="Times New Roman"/>
                <a:ea typeface="Times New Roman"/>
                <a:cs typeface="Times New Roman"/>
                <a:sym typeface="Times New Roman"/>
              </a:rPr>
              <a:t>data.</a:t>
            </a:r>
            <a:r>
              <a:rPr lang="en-US" sz="1800" dirty="0" smtClean="0">
                <a:latin typeface="Times New Roman"/>
                <a:ea typeface="Times New Roman"/>
                <a:cs typeface="Times New Roman"/>
                <a:sym typeface="Times New Roman"/>
              </a:rPr>
              <a:t/>
            </a:r>
            <a:br>
              <a:rPr lang="en-US" sz="1800" dirty="0" smtClean="0">
                <a:latin typeface="Times New Roman"/>
                <a:ea typeface="Times New Roman"/>
                <a:cs typeface="Times New Roman"/>
                <a:sym typeface="Times New Roman"/>
              </a:rPr>
            </a:br>
            <a:endParaRPr lang="en-US" sz="1800" dirty="0" smtClean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lvl="0" indent="-342900">
              <a:spcBef>
                <a:spcPts val="0"/>
              </a:spcBef>
              <a:buFont typeface="+mj-lt"/>
              <a:buAutoNum type="arabicPeriod"/>
            </a:pPr>
            <a:r>
              <a:rPr lang="en" sz="1800" dirty="0" smtClean="0">
                <a:latin typeface="Times New Roman"/>
                <a:ea typeface="Times New Roman"/>
                <a:cs typeface="Times New Roman"/>
                <a:sym typeface="Times New Roman"/>
              </a:rPr>
              <a:t>You </a:t>
            </a:r>
            <a:r>
              <a:rPr lang="en" sz="1800" dirty="0">
                <a:latin typeface="Times New Roman"/>
                <a:ea typeface="Times New Roman"/>
                <a:cs typeface="Times New Roman"/>
                <a:sym typeface="Times New Roman"/>
              </a:rPr>
              <a:t>will use your choice of infographic creator (since you researched them last </a:t>
            </a:r>
            <a:r>
              <a:rPr lang="en" sz="1800" dirty="0" smtClean="0">
                <a:latin typeface="Times New Roman"/>
                <a:ea typeface="Times New Roman"/>
                <a:cs typeface="Times New Roman"/>
                <a:sym typeface="Times New Roman"/>
              </a:rPr>
              <a:t>night)</a:t>
            </a:r>
            <a:r>
              <a:rPr lang="en-US" sz="1800" dirty="0" smtClean="0">
                <a:latin typeface="Times New Roman"/>
                <a:ea typeface="Times New Roman"/>
                <a:cs typeface="Times New Roman"/>
                <a:sym typeface="Times New Roman"/>
              </a:rPr>
              <a:t/>
            </a:r>
            <a:br>
              <a:rPr lang="en-US" sz="1800" dirty="0" smtClean="0">
                <a:latin typeface="Times New Roman"/>
                <a:ea typeface="Times New Roman"/>
                <a:cs typeface="Times New Roman"/>
                <a:sym typeface="Times New Roman"/>
              </a:rPr>
            </a:br>
            <a:endParaRPr lang="en-US" sz="1800" dirty="0" smtClean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lvl="0" indent="-342900">
              <a:spcBef>
                <a:spcPts val="0"/>
              </a:spcBef>
              <a:buFont typeface="+mj-lt"/>
              <a:buAutoNum type="arabicPeriod"/>
            </a:pPr>
            <a:r>
              <a:rPr lang="en" sz="1800" dirty="0" smtClean="0">
                <a:latin typeface="Times New Roman"/>
                <a:ea typeface="Times New Roman"/>
                <a:cs typeface="Times New Roman"/>
                <a:sym typeface="Times New Roman"/>
              </a:rPr>
              <a:t>You </a:t>
            </a:r>
            <a:r>
              <a:rPr lang="en" sz="1800" dirty="0">
                <a:latin typeface="Times New Roman"/>
                <a:ea typeface="Times New Roman"/>
                <a:cs typeface="Times New Roman"/>
                <a:sym typeface="Times New Roman"/>
              </a:rPr>
              <a:t>will create an infographic that contains and explains the data from our poll. </a:t>
            </a:r>
          </a:p>
          <a:p>
            <a:pPr lvl="0">
              <a:spcBef>
                <a:spcPts val="0"/>
              </a:spcBef>
              <a:buNone/>
            </a:pPr>
            <a:endParaRPr sz="1800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lvl="0">
              <a:spcBef>
                <a:spcPts val="0"/>
              </a:spcBef>
              <a:buNone/>
            </a:pPr>
            <a:r>
              <a:rPr lang="en" sz="1800" dirty="0">
                <a:latin typeface="Times New Roman"/>
                <a:ea typeface="Times New Roman"/>
                <a:cs typeface="Times New Roman"/>
                <a:sym typeface="Times New Roman"/>
              </a:rPr>
              <a:t>USE THE INFOGRAPHIC PLANNER TO HELP YOU!</a:t>
            </a:r>
          </a:p>
          <a:p>
            <a:pPr lvl="0">
              <a:spcBef>
                <a:spcPts val="0"/>
              </a:spcBef>
              <a:buNone/>
            </a:pPr>
            <a:endParaRPr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lvl="0">
              <a:spcBef>
                <a:spcPts val="0"/>
              </a:spcBef>
              <a:buNone/>
            </a:pPr>
            <a:endParaRPr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 txBox="1">
            <a:spLocks noGrp="1"/>
          </p:cNvSpPr>
          <p:nvPr>
            <p:ph type="ctrTitle"/>
          </p:nvPr>
        </p:nvSpPr>
        <p:spPr>
          <a:xfrm>
            <a:off x="344250" y="1403850"/>
            <a:ext cx="8455500" cy="2146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6000">
                <a:latin typeface="Times New Roman"/>
                <a:ea typeface="Times New Roman"/>
                <a:cs typeface="Times New Roman"/>
                <a:sym typeface="Times New Roman"/>
              </a:rPr>
              <a:t>INFOGRAPHICS FOR OUR MEDIA</a:t>
            </a:r>
          </a:p>
          <a:p>
            <a:pPr lvl="0">
              <a:spcBef>
                <a:spcPts val="0"/>
              </a:spcBef>
              <a:buNone/>
            </a:pPr>
            <a:endParaRPr sz="48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59" name="Shape 59"/>
          <p:cNvSpPr txBox="1">
            <a:spLocks noGrp="1"/>
          </p:cNvSpPr>
          <p:nvPr>
            <p:ph type="subTitle" idx="1"/>
          </p:nvPr>
        </p:nvSpPr>
        <p:spPr>
          <a:xfrm>
            <a:off x="344250" y="3550650"/>
            <a:ext cx="4910100" cy="7992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dirty="0">
                <a:latin typeface="Times New Roman"/>
                <a:ea typeface="Times New Roman"/>
                <a:cs typeface="Times New Roman"/>
                <a:sym typeface="Times New Roman"/>
              </a:rPr>
              <a:t>Bringing it down to our </a:t>
            </a:r>
            <a:r>
              <a:rPr lang="en" dirty="0" smtClean="0">
                <a:latin typeface="Times New Roman"/>
                <a:ea typeface="Times New Roman"/>
                <a:cs typeface="Times New Roman"/>
                <a:sym typeface="Times New Roman"/>
              </a:rPr>
              <a:t>level</a:t>
            </a:r>
            <a:endParaRPr lang="en"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286473211"/>
      </p:ext>
    </p:extLst>
  </p:cSld>
  <p:clrMapOvr>
    <a:masterClrMapping/>
  </p:clrMapOvr>
  <p:transition xmlns:p14="http://schemas.microsoft.com/office/powerpoint/2010/main" spd="slow">
    <p:cut/>
  </p:transition>
</p:sld>
</file>

<file path=ppt/theme/theme1.xml><?xml version="1.0" encoding="utf-8"?>
<a:theme xmlns:a="http://schemas.openxmlformats.org/drawingml/2006/main" name="pop">
  <a:themeElements>
    <a:clrScheme name="Pop">
      <a:dk1>
        <a:srgbClr val="F8E71C"/>
      </a:dk1>
      <a:lt1>
        <a:srgbClr val="FFFFFF"/>
      </a:lt1>
      <a:dk2>
        <a:srgbClr val="000000"/>
      </a:dk2>
      <a:lt2>
        <a:srgbClr val="D9D9D9"/>
      </a:lt2>
      <a:accent1>
        <a:srgbClr val="666666"/>
      </a:accent1>
      <a:accent2>
        <a:srgbClr val="483165"/>
      </a:accent2>
      <a:accent3>
        <a:srgbClr val="EB1E95"/>
      </a:accent3>
      <a:accent4>
        <a:srgbClr val="0F9D58"/>
      </a:accent4>
      <a:accent5>
        <a:srgbClr val="01AFD1"/>
      </a:accent5>
      <a:accent6>
        <a:srgbClr val="9C27B0"/>
      </a:accent6>
      <a:hlink>
        <a:srgbClr val="01AFD1"/>
      </a:hlink>
      <a:folHlink>
        <a:srgbClr val="01AFD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201</Words>
  <Application>Microsoft Macintosh PowerPoint</Application>
  <PresentationFormat>On-screen Show (16:9)</PresentationFormat>
  <Paragraphs>30</Paragraphs>
  <Slides>6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pop</vt:lpstr>
      <vt:lpstr>INFOGRAPHICS FOR OUR MEDIA </vt:lpstr>
      <vt:lpstr>INFOGRAPHICS AND US </vt:lpstr>
      <vt:lpstr>INFOGRAPHICS AND US: </vt:lpstr>
      <vt:lpstr>INFOGRAPHICS AND US: </vt:lpstr>
      <vt:lpstr>ACTIVITY: CREATE A SURVEY, TAKE RESULTS, CREATE AN INFOGRAPHIC ABOUT INFOGRAPHICS (is your mind blown yet?) </vt:lpstr>
      <vt:lpstr>INFOGRAPHICS FOR OUR MEDIA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INFOGRAPHICS FOR OUR MEDIA </dc:title>
  <cp:lastModifiedBy>Richard Karpel</cp:lastModifiedBy>
  <cp:revision>2</cp:revision>
  <dcterms:modified xsi:type="dcterms:W3CDTF">2016-05-13T21:00:12Z</dcterms:modified>
</cp:coreProperties>
</file>