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5" r:id="rId9"/>
    <p:sldId id="262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11034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INVESTIGATIVE REPORTING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Dig a little deeper for a reason...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INVESTIGATIVE REPORTING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Dig a little deeper for a reason...</a:t>
            </a:r>
          </a:p>
        </p:txBody>
      </p:sp>
    </p:spTree>
    <p:extLst>
      <p:ext uri="{BB962C8B-B14F-4D97-AF65-F5344CB8AC3E}">
        <p14:creationId xmlns:p14="http://schemas.microsoft.com/office/powerpoint/2010/main" val="3322342297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THE HISTORY OF INVESTIGATIVE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REPORTING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483675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long have people been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nosy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Ok, that’s not the question…. But investigative reporting is one of those things that drives most people interested in journalism to be interested in journalism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Compelling stories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impact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Shock factor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 engagement factor for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reader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job of the press to discover and reveal in a responsible manner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HISTORY OF INVESTIGATIVE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Ida Tarbell 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of the first investigative journalists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Exposed Standard Oil’s monopolistic practices 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Helped dissolve Standard Oil’s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monopoly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967048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HISTORY OF INVESTIGATIVE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JOURNALISM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84040" y="845375"/>
            <a:ext cx="8898884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Halberstam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Exposed the truth about the lack of success against North Vietnam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Won a Pulitzer in 1964 for Vietnam coverage</a:t>
            </a:r>
          </a:p>
          <a:p>
            <a:pPr marL="914400" lvl="1" indent="-368300" rtl="0">
              <a:spcBef>
                <a:spcPts val="0"/>
              </a:spcBef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“The job of the reporters in Vietnam was to report the news, whether or not the news was good for America.”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HISTORY OF INVESTIGATIVE REPORTING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Bob Woodward and Carl Bernstein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Broke the Watergate story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Led to the indictment of 40 administration officials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Led to the resignation of President Nixon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0"/>
            <a:ext cx="8520600" cy="64439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HOW-TO’S: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644397"/>
            <a:ext cx="8520600" cy="420597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not deadline driven - scandal or wrongdoing is always timely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your time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“Vet” your sources - make sure they are credible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it simple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Investigative is not necessarily hard news that is written like hard news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“featurey” flair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Write to the reader with the least knowledge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over complicate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track of your sources and make sure there are copies and backups of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everything </a:t>
            </a:r>
            <a:endParaRPr lang="en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rtl="0">
              <a:spcBef>
                <a:spcPts val="0"/>
              </a:spcBef>
              <a:buFont typeface="Wingdings" charset="2"/>
              <a:buChar char="Ø"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84052"/>
            <a:ext cx="8520600" cy="4949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WHERE TO GET IDEAS: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709770"/>
            <a:ext cx="8520600" cy="44336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Hunch or hypothesis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reporter instincts kick in</a:t>
            </a:r>
          </a:p>
          <a:p>
            <a:pPr marL="558800" marR="0" lvl="1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Something just seems… WRONG.”</a:t>
            </a: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tip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1600" marR="0" lvl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Someone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gives you a heads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1600" marR="0" lvl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you can validate and verify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EVERYTHING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Mining Data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84052"/>
            <a:ext cx="8520600" cy="5883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MINING DATA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287349" y="765805"/>
            <a:ext cx="8303389" cy="43870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445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through information that already exists and look for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anomalies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445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CAREFUL - sometimes what looks corrupt may just be a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fluke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445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would be why you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INVESTIGATE!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445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gathered by the government is open and citizens have a right to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obtain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99375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87350" y="74713"/>
            <a:ext cx="8520600" cy="57902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DATA AND DEALING WITH IT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653736"/>
            <a:ext cx="8520600" cy="448971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016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can be very revealing but also very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confusing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Consult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 people to put it into context and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perspective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don’t understand the data, ask someone who does understand it to help you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Talk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sources who are in a position to explain the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Don’t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rely on your own reading of the data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Remember - you are interpreting information to INFORM other 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Accuracy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absolutely required in investigative journalism and should be your MAIN CONCERN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397</Words>
  <Application>Microsoft Macintosh PowerPoint</Application>
  <PresentationFormat>On-screen Show (16:9)</PresentationFormat>
  <Paragraphs>58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pop</vt:lpstr>
      <vt:lpstr>INVESTIGATIVE REPORTING </vt:lpstr>
      <vt:lpstr>THE HISTORY OF INVESTIGATIVE REPORTING </vt:lpstr>
      <vt:lpstr>HISTORY OF INVESTIGATIVE JOURNALISM </vt:lpstr>
      <vt:lpstr>HISTORY OF INVESTIGATIVE JOURNALISM </vt:lpstr>
      <vt:lpstr>HISTORY OF INVESTIGATIVE REPORTING </vt:lpstr>
      <vt:lpstr>HOW-TO’S: </vt:lpstr>
      <vt:lpstr>WHERE TO GET IDEAS: </vt:lpstr>
      <vt:lpstr>MINING DATA</vt:lpstr>
      <vt:lpstr>DATA AND DEALING WITH IT </vt:lpstr>
      <vt:lpstr>INVESTIGATIVE REPORTING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INVESTIGATIVE REPORTING </dc:title>
  <cp:lastModifiedBy>Richard Karpel</cp:lastModifiedBy>
  <cp:revision>5</cp:revision>
  <dcterms:modified xsi:type="dcterms:W3CDTF">2016-05-16T19:18:33Z</dcterms:modified>
</cp:coreProperties>
</file>