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04562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DATA VISUALIZATION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Seeing what you learned.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30746"/>
            <a:ext cx="8520600" cy="5790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Times New Roman"/>
                <a:ea typeface="Times New Roman"/>
                <a:cs typeface="Times New Roman"/>
                <a:sym typeface="Times New Roman"/>
              </a:rPr>
              <a:t>SO, YOU HAVE INFORMATION FOR AN ARTICLE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62550" y="896551"/>
            <a:ext cx="8520600" cy="406492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over your planner and see if there is anything missing…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do, find the information because…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YOU’RE GOING TO BREAK THIS STORY WIDE OPEN!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84052"/>
            <a:ext cx="8520600" cy="66169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DATA VISUALIZATION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Now that you have all this information, there are a couple of ways to handle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it: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+mj-lt"/>
              <a:buAutoNum type="arabicPeriod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+mj-lt"/>
              <a:buAutoNum type="arabicPeriod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infographic that helps piece all of your information together 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learned about designing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infographics?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Useful information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design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AWESOME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GRAPHIC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DECIDING WHAT TYPE OF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GRAPHIC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at your information…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 yourself these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it relational? Does it show how things work together?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it chronological? Is it more of a step-by-step collection of facts?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it comparative? Do you compare one or two things?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it more of a how-to or a story? Could you make a diagram?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23325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NOW ASK YOURSELF THE BASIC QUESTIONS: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1046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your audience?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would appeal to them?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would engage them?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Hierarchy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facts: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 most important fact and how can I portray that?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it keep the graphic interesting but not too complex?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DATA VISUALIZATION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Seeing what you learned.</a:t>
            </a:r>
          </a:p>
        </p:txBody>
      </p:sp>
    </p:spTree>
    <p:extLst>
      <p:ext uri="{BB962C8B-B14F-4D97-AF65-F5344CB8AC3E}">
        <p14:creationId xmlns:p14="http://schemas.microsoft.com/office/powerpoint/2010/main" val="1997112426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166</Words>
  <Application>Microsoft Macintosh PowerPoint</Application>
  <PresentationFormat>On-screen Show (16:9)</PresentationFormat>
  <Paragraphs>32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pop</vt:lpstr>
      <vt:lpstr>DATA VISUALIZATION </vt:lpstr>
      <vt:lpstr>SO, YOU HAVE INFORMATION FOR AN ARTICLE </vt:lpstr>
      <vt:lpstr>DATA VISUALIZATION </vt:lpstr>
      <vt:lpstr>DECIDING WHAT TYPE OF GRAPHIC </vt:lpstr>
      <vt:lpstr>NOW ASK YOURSELF THE BASIC QUESTIONS: </vt:lpstr>
      <vt:lpstr>DATA VISUALIZATION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VISUALIZATION </dc:title>
  <cp:lastModifiedBy>Richard Karpel</cp:lastModifiedBy>
  <cp:revision>2</cp:revision>
  <dcterms:modified xsi:type="dcterms:W3CDTF">2016-05-16T19:24:12Z</dcterms:modified>
</cp:coreProperties>
</file>