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63341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MOBILE JOURNALISM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There’s a studio in your backpack!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MOBILE JOURNALISM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39467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Began with a phenomenon known as Backpack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Journalism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News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outlets began to realize that literally millions of human beings were walking around with video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cameras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began accepting and then soliciting people for their video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IT’S A REAL THING: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821838"/>
            <a:ext cx="8520600" cy="43216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Wall Street journal trains all reporters to use their phone as still and video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cameras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indent="-381000">
              <a:buClr>
                <a:srgbClr val="000000"/>
              </a:buClr>
              <a:buFont typeface="Wingdings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CNN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iReport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 entire website dedicated to citizen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journalism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 stations are equipping their reporters with apps that will push back content from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field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Sites such as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MobileVideoDIY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apps such as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Storymaker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help anyone with a smartphone produce professional quality video packages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DO YOU MAKE IT HAPPEN?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There’s an app for </a:t>
            </a:r>
            <a:r>
              <a:rPr lang="en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that!</a:t>
            </a: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89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Mobile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journalism is actually easier to get the hang of than the real “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old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stuff mainly due to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apps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89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 people to easily move info to the Web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Mobile journalism is “in the moment” </a:t>
            </a:r>
            <a:r>
              <a:rPr lang="en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journalism</a:t>
            </a: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89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benefit is that footage that might have been missed can be captured by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anyone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89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drawback is that smartphone journalism features some unique challenges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CHALLENGES WITH SMARTPHONE JOURNALISM: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10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Cameras</a:t>
            </a:r>
            <a:endParaRPr lang="en-US" sz="22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sensor that handles exposure is high quality but only a fraction of the size of a DSLR camera. 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Very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bright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light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very darks are a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Phones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light and make them hard to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stabilize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Microphone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supposed to be used for phone calls so audio is often distorted or muffled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unless an external </a:t>
            </a:r>
            <a:r>
              <a:rPr lang="en-US" sz="22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used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Times New Roman"/>
                <a:ea typeface="Times New Roman"/>
                <a:cs typeface="Times New Roman"/>
                <a:sym typeface="Times New Roman"/>
              </a:rPr>
              <a:t>WHAT’S A SMARTPHONE JOURNALIST TO DO?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68079" y="719108"/>
            <a:ext cx="8833519" cy="433139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shopping and get some accessories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30-watt equivalent light provides fill light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different lenses (a telephoto and a wide angle/macro combo lens)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frame to protect the tablet or smartphone and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mount it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tripod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pre-amp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connect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external microphone to the phone or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tablet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Kits like this run from $100 to $700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NOW ADD THE APP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to look for in an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 that will create interesting content that the audience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want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social media, a panorama app or a photo gallery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 that meters light at a separate point from where the camera is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focusing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 that allows audio to come in through headphones in real time to monitor too loud or too soft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audio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APPS TO ENHANCE YOUR WEBSITES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iew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website or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paper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just the foundation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content</a:t>
            </a:r>
            <a:endParaRPr lang="en-US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apps to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build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Podcasting</a:t>
            </a:r>
            <a:endParaRPr lang="en-US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Feeds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both Twitter and RSS </a:t>
            </a:r>
            <a:endParaRPr lang="en-US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Curated content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ontent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is filtered to your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website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someone has gone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looked for it. The easiest way to manage curated content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have one person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comb </a:t>
            </a:r>
            <a:r>
              <a:rPr lang="en" sz="220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content regularly. 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MOBILE JOURNALISM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There’s a studio in your backpack!</a:t>
            </a:r>
          </a:p>
        </p:txBody>
      </p:sp>
    </p:spTree>
    <p:extLst>
      <p:ext uri="{BB962C8B-B14F-4D97-AF65-F5344CB8AC3E}">
        <p14:creationId xmlns:p14="http://schemas.microsoft.com/office/powerpoint/2010/main" val="2552227042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328</Words>
  <Application>Microsoft Macintosh PowerPoint</Application>
  <PresentationFormat>On-screen Show (16:9)</PresentationFormat>
  <Paragraphs>46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pop</vt:lpstr>
      <vt:lpstr> MOBILE JOURNALISM </vt:lpstr>
      <vt:lpstr>MOBILE JOURNALISM</vt:lpstr>
      <vt:lpstr>IT’S A REAL THING:</vt:lpstr>
      <vt:lpstr>HOW DO YOU MAKE IT HAPPEN? </vt:lpstr>
      <vt:lpstr>CHALLENGES WITH SMARTPHONE JOURNALISM: </vt:lpstr>
      <vt:lpstr>WHAT’S A SMARTPHONE JOURNALIST TO DO? </vt:lpstr>
      <vt:lpstr>NOW ADD THE APP </vt:lpstr>
      <vt:lpstr>USING APPS TO ENHANCE YOUR WEBSITES </vt:lpstr>
      <vt:lpstr> MOBILE JOURNALISM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MOBILE JOURNALISM </dc:title>
  <cp:lastModifiedBy>Richard Karpel</cp:lastModifiedBy>
  <cp:revision>5</cp:revision>
  <dcterms:modified xsi:type="dcterms:W3CDTF">2016-05-09T20:27:03Z</dcterms:modified>
</cp:coreProperties>
</file>