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021617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6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6000">
                <a:latin typeface="Times New Roman"/>
                <a:ea typeface="Times New Roman"/>
                <a:cs typeface="Times New Roman"/>
                <a:sym typeface="Times New Roman"/>
              </a:rPr>
              <a:t>MULTIMEDIA MANAGEMENT</a:t>
            </a:r>
          </a:p>
          <a:p>
            <a:pPr lvl="0">
              <a:spcBef>
                <a:spcPts val="0"/>
              </a:spcBef>
              <a:buNone/>
            </a:pPr>
            <a:endParaRPr sz="4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799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With all that content, you better be in management!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ALL THAT CONTENT...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745750"/>
            <a:ext cx="8520600" cy="394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Video, stills, curated content - HOW DO YOU MANAGE IT ALL?</a:t>
            </a:r>
          </a:p>
          <a:p>
            <a:pPr marL="914400" marR="0" lvl="1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Basic questions to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ask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Who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is the “owner” of the piece from the time assigned to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publication?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is the bare minimum of hands necessary to have on a piece before it’s ready for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publication?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Will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you use email or a </a:t>
            </a: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server?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What </a:t>
            </a:r>
            <a:r>
              <a:rPr lang="en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happens once it’s published?</a:t>
            </a:r>
          </a:p>
          <a:p>
            <a:pPr lvl="0" rtl="0">
              <a:spcBef>
                <a:spcPts val="0"/>
              </a:spcBef>
              <a:buNone/>
            </a:pPr>
            <a:endParaRPr sz="2400" dirty="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HOW DO YOU MANAGE IT?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214768" y="745750"/>
            <a:ext cx="8833520" cy="439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someone clearly defined as responsible for the piece from birth to publication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Have one set of checks at each level of management.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 YOUR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ASSETS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GETTING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LOST IN PUBLICATION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you make sure the right people have access?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make sure everyone is editing the current version?</a:t>
            </a:r>
          </a:p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do you track all of the assets at once?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PROJECT MANAGEMENT SOFTWARE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44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" sz="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can be as simple or as complicated as you want, but</a:t>
            </a:r>
          </a:p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6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EASIER IS BETTER</a:t>
            </a:r>
          </a:p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SOLUTION: Set up a series of sequential folders and create rules about how your staff saves files. </a:t>
            </a:r>
          </a:p>
          <a:p>
            <a:pPr marR="0"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Options include Google Drive, Basecamp, Slack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87350" y="173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Times New Roman"/>
                <a:ea typeface="Times New Roman"/>
                <a:cs typeface="Times New Roman"/>
                <a:sym typeface="Times New Roman"/>
              </a:rPr>
              <a:t>THE PROCESS: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-130729" y="745750"/>
            <a:ext cx="9132328" cy="4104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Times New Roman"/>
            </a:pP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following files</a:t>
            </a: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edited - brand new content</a:t>
            </a: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Revisions needed - eyes on once, basic edits</a:t>
            </a: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Content edited - In the first stage of publication</a:t>
            </a: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Detail checked - A second proof phase that checks name spellings, dates, etc.</a:t>
            </a: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Ready to publish - Done, clean and ready to be seen!</a:t>
            </a:r>
          </a:p>
          <a:p>
            <a:pPr marL="990600" marR="0" lvl="1" indent="-457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Published 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 it</a:t>
            </a:r>
            <a:r>
              <a:rPr lang="en-US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</a:t>
            </a:r>
            <a:r>
              <a:rPr lang="en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 </a:t>
            </a:r>
            <a:r>
              <a:rPr lang="en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out there and this now serves as the archive</a:t>
            </a:r>
          </a:p>
          <a:p>
            <a:pPr lvl="0" rtl="0">
              <a:spcBef>
                <a:spcPts val="0"/>
              </a:spcBef>
              <a:buNone/>
            </a:pPr>
            <a:endParaRPr sz="22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762650" y="4326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ASSIGNMENT: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Which software will we use to manage our assets?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68450" y="432650"/>
            <a:ext cx="83289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Google Drive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i="1">
                <a:latin typeface="Times New Roman"/>
                <a:ea typeface="Times New Roman"/>
                <a:cs typeface="Times New Roman"/>
                <a:sym typeface="Times New Roman"/>
              </a:rPr>
              <a:t>www.googledrive.com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Basecamp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i="1">
                <a:latin typeface="Times New Roman"/>
                <a:ea typeface="Times New Roman"/>
                <a:cs typeface="Times New Roman"/>
                <a:sym typeface="Times New Roman"/>
              </a:rPr>
              <a:t>www.basecamp.com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Slack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 i="1">
                <a:latin typeface="Times New Roman"/>
                <a:ea typeface="Times New Roman"/>
                <a:cs typeface="Times New Roman"/>
                <a:sym typeface="Times New Roman"/>
              </a:rPr>
              <a:t>www.slack.com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295</Words>
  <Application>Microsoft Macintosh PowerPoint</Application>
  <PresentationFormat>On-screen Show (16:9)</PresentationFormat>
  <Paragraphs>39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pop</vt:lpstr>
      <vt:lpstr> MULTIMEDIA MANAGEMENT </vt:lpstr>
      <vt:lpstr>ALL THAT CONTENT...</vt:lpstr>
      <vt:lpstr>HOW DO YOU MANAGE IT?</vt:lpstr>
      <vt:lpstr>PROJECT MANAGEMENT SOFTWARE </vt:lpstr>
      <vt:lpstr>THE PROCESS: </vt:lpstr>
      <vt:lpstr>ASSIGNMENT: Which software will we use to manage our assets? </vt:lpstr>
      <vt:lpstr> Google Drive www.googledrive.com Basecamp  www.basecamp.com Slack www.slack.com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MULTIMEDIA MANAGEMENT </dc:title>
  <cp:lastModifiedBy>Richard Karpel</cp:lastModifiedBy>
  <cp:revision>3</cp:revision>
  <dcterms:modified xsi:type="dcterms:W3CDTF">2016-05-09T20:46:46Z</dcterms:modified>
</cp:coreProperties>
</file>