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65" r:id="rId10"/>
    <p:sldId id="262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93058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New(s) Deception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Advertorials and sponsored content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New(s) Deception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Advertorials and sponsored content</a:t>
            </a:r>
          </a:p>
        </p:txBody>
      </p:sp>
    </p:spTree>
    <p:extLst>
      <p:ext uri="{BB962C8B-B14F-4D97-AF65-F5344CB8AC3E}">
        <p14:creationId xmlns:p14="http://schemas.microsoft.com/office/powerpoint/2010/main" val="26751983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IS AN ADVERTORIAL?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 advertisement posing as news or objective content.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IS SPONSORED CONTENT?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Content that offers information that may not necessarily be brand-biased BUT is designed to persuade the consumer that the entity paying for the content is an expert in the field and is trustworthy. Example: Make-up tutorials sponsored by Cover Girl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NATIVE CONTENT: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893775" y="1477400"/>
            <a:ext cx="6921900" cy="338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Anything that is intended to INFLUENCE instead of inform - i.e. a blog that tries to convince you that one video game system is better than another; a link to an advertiser’s website on a “news” site.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 HOW DO YOU KNOW?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87950" y="1560175"/>
            <a:ext cx="8184172" cy="319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Look for attribution: 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Who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said it? 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what context was it said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lang="en"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 HOW DO YOU KNOW?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87950" y="1560175"/>
            <a:ext cx="7044000" cy="319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source an expert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13034290"/>
      </p:ext>
    </p:extLst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 HOW DO YOU KNOW?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87950" y="1560175"/>
            <a:ext cx="8184172" cy="319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How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close is the writer to factual information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as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opposed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to opinion?</a:t>
            </a:r>
          </a:p>
        </p:txBody>
      </p:sp>
    </p:spTree>
    <p:extLst>
      <p:ext uri="{BB962C8B-B14F-4D97-AF65-F5344CB8AC3E}">
        <p14:creationId xmlns:p14="http://schemas.microsoft.com/office/powerpoint/2010/main" val="4013034290"/>
      </p:ext>
    </p:extLst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SO HOW DO YOU KNOW? 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87950" y="1560175"/>
            <a:ext cx="8210266" cy="319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Does the person have direct knowledge of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situation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or the scientific research?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PROVE IT.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 HOW DO YOU KNOW?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87949" y="1122218"/>
            <a:ext cx="8166775" cy="363115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Look for attribution: Who said it? In what context was it said?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source an expert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How close is the writer to factual information as opposed to opinion?</a:t>
            </a:r>
            <a:endParaRPr lang="en-US" sz="24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>
              <a:buClr>
                <a:srgbClr val="000000"/>
              </a:buClr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Does the person have direct knowledge of the situation or the scientific r</a:t>
            </a: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esearch?</a:t>
            </a:r>
          </a:p>
          <a:p>
            <a:pPr marL="457200" lvl="0" indent="-419100">
              <a:buClr>
                <a:srgbClr val="000000"/>
              </a:buClr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PROVE IT</a:t>
            </a:r>
            <a:endParaRPr lang="en" sz="2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3110806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255</Words>
  <Application>Microsoft Macintosh PowerPoint</Application>
  <PresentationFormat>On-screen Show (16:9)</PresentationFormat>
  <Paragraphs>29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pop</vt:lpstr>
      <vt:lpstr>The New(s) Deception</vt:lpstr>
      <vt:lpstr>WHAT IS AN ADVERTORIAL?</vt:lpstr>
      <vt:lpstr>WHAT IS SPONSORED CONTENT?</vt:lpstr>
      <vt:lpstr>NATIVE CONTENT:</vt:lpstr>
      <vt:lpstr>SO HOW DO YOU KNOW?</vt:lpstr>
      <vt:lpstr>SO HOW DO YOU KNOW?</vt:lpstr>
      <vt:lpstr>SO HOW DO YOU KNOW?</vt:lpstr>
      <vt:lpstr>SO HOW DO YOU KNOW? </vt:lpstr>
      <vt:lpstr>SO HOW DO YOU KNOW?</vt:lpstr>
      <vt:lpstr>The New(s) Deception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New(s) Deception</dc:title>
  <cp:lastModifiedBy>Richard Karpel</cp:lastModifiedBy>
  <cp:revision>3</cp:revision>
  <dcterms:modified xsi:type="dcterms:W3CDTF">2016-04-25T20:45:51Z</dcterms:modified>
</cp:coreProperties>
</file>