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6" r:id="rId9"/>
    <p:sldId id="261" r:id="rId10"/>
    <p:sldId id="262" r:id="rId11"/>
    <p:sldId id="263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1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8213751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BROADCAST NEWS PRODUCTION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All the tiny pieces make a beautiful big picture...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TO DETERMINE NEWSWORTHINESS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Sports stories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Local sports take precedence over national sports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Sports can also be news stories if they are timely and impactful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Sports segments can also contain features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6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6000">
                <a:latin typeface="Times New Roman"/>
                <a:ea typeface="Times New Roman"/>
                <a:cs typeface="Times New Roman"/>
                <a:sym typeface="Times New Roman"/>
              </a:rPr>
              <a:t>BROADCAST NEWS PRODUCTION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All the tiny pieces make a beautiful big picture...</a:t>
            </a:r>
          </a:p>
        </p:txBody>
      </p:sp>
    </p:spTree>
    <p:extLst>
      <p:ext uri="{BB962C8B-B14F-4D97-AF65-F5344CB8AC3E}">
        <p14:creationId xmlns:p14="http://schemas.microsoft.com/office/powerpoint/2010/main" val="3259910054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WHAT IS A NEWS PRODUCER?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887213"/>
            <a:ext cx="8520600" cy="3805262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If a newscast is a body:</a:t>
            </a:r>
          </a:p>
          <a:p>
            <a:pPr marL="952500" marR="0" lvl="1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anchors are the face</a:t>
            </a:r>
          </a:p>
          <a:p>
            <a:pPr marL="952500" marR="0" lvl="1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reporters are the arms and legs</a:t>
            </a:r>
          </a:p>
          <a:p>
            <a:pPr marL="952500" marR="0" lvl="1" indent="-4572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²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producer is the brain </a:t>
            </a: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producer decides what the audience gets to watch</a:t>
            </a:r>
          </a:p>
          <a:p>
            <a:pPr lvl="0" rtl="0">
              <a:spcBef>
                <a:spcPts val="0"/>
              </a:spcBef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BUILDING A SHOW: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745750"/>
            <a:ext cx="8520600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basic parts of a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newscast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Stories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come in different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forms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reader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 without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video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anchor reads the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information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marR="0" lvl="2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more than 15 to 20 seconds and used sparingly</a:t>
            </a:r>
          </a:p>
          <a:p>
            <a:pPr lv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28735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BUILDING A SHOW: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287350" y="745750"/>
            <a:ext cx="9050408" cy="439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ypes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stories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 (pronounced voh or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vee-oh)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2" indent="-381000"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anchor talks over the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video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 of story is no more than 30 </a:t>
            </a: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seconds</a:t>
            </a:r>
            <a:endParaRPr lang="en-US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script should match the video as much as possible</a:t>
            </a:r>
          </a:p>
          <a:p>
            <a:pPr lv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43945741"/>
      </p:ext>
    </p:extLst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BUILDING A SHOW: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Types of stories 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VO/SOT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VOB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include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video and part of an interview related to the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stands for voice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over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SOT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“sound on tape” 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VOB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is bite as in sound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bite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SOT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be not longer than 15 seconds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long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total story should be about 45 seconds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long</a:t>
            </a:r>
            <a:endParaRPr lang="en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BUILDING A SHOW: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335064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Types of stories </a:t>
            </a:r>
            <a:endParaRPr lang="en-US"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Package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these married together PLUS the reporter’s or anchor’s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voice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recording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narrate the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</a:t>
            </a:r>
            <a:endParaRPr lang="en-US" sz="22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3683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packages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typically 90 seconds long, but 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length is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determined by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content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</a:t>
            </a:r>
          </a:p>
        </p:txBody>
      </p:sp>
    </p:spTree>
    <p:extLst>
      <p:ext uri="{BB962C8B-B14F-4D97-AF65-F5344CB8AC3E}">
        <p14:creationId xmlns:p14="http://schemas.microsoft.com/office/powerpoint/2010/main" val="1552330856"/>
      </p:ext>
    </p:extLst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287350" y="102730"/>
            <a:ext cx="8520600" cy="64302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 dirty="0">
                <a:latin typeface="Times New Roman"/>
                <a:ea typeface="Times New Roman"/>
                <a:cs typeface="Times New Roman"/>
                <a:sym typeface="Times New Roman"/>
              </a:rPr>
              <a:t>SO HOW DO YOU PICK OUT WHAT THE AUDIENCE SEES?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812500"/>
            <a:ext cx="8520600" cy="40378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Look for a mix of hard news and stories that are lighter in nature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Most newscasts contain these categories of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stories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Features</a:t>
            </a:r>
            <a: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Sport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v"/>
            </a:pP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Basically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looks like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the top or the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beginning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Features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the 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middle</a:t>
            </a: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2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Sports </a:t>
            </a:r>
            <a:r>
              <a:rPr lang="en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the end </a:t>
            </a: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TO DETERMINE NEWSWORTHINESS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76200"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Three criteria of a strong news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</a:t>
            </a:r>
            <a:endParaRPr lang="en-US"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191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Timeliness 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H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 audience heard this before? 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Why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it important today? 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new in your story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today?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191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Impact</a:t>
            </a: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affected by the story? 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many are affected by the 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story?</a:t>
            </a:r>
            <a:endParaRPr lang="en-US" sz="20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191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Conflict/controversy</a:t>
            </a: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</a:t>
            </a: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there different sides at odds? </a:t>
            </a:r>
          </a:p>
        </p:txBody>
      </p:sp>
    </p:spTree>
    <p:extLst>
      <p:ext uri="{BB962C8B-B14F-4D97-AF65-F5344CB8AC3E}">
        <p14:creationId xmlns:p14="http://schemas.microsoft.com/office/powerpoint/2010/main" val="2765861144"/>
      </p:ext>
    </p:extLst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TO DETERMINE NEWSWORTHINESS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572700"/>
            <a:ext cx="8520600" cy="447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Feature </a:t>
            </a: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stories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not have the criteria of timeliness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Placed later in the show to keep viewers watching</a:t>
            </a:r>
          </a:p>
          <a:p>
            <a:pPr marL="914400" marR="0" lvl="1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Wingdings" charset="2"/>
              <a:buChar char="Ø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Some of the most memorable stories produced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267</Words>
  <Application>Microsoft Macintosh PowerPoint</Application>
  <PresentationFormat>On-screen Show (16:9)</PresentationFormat>
  <Paragraphs>55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pop</vt:lpstr>
      <vt:lpstr> BROADCAST NEWS PRODUCTION </vt:lpstr>
      <vt:lpstr>WHAT IS A NEWS PRODUCER?</vt:lpstr>
      <vt:lpstr>BUILDING A SHOW:</vt:lpstr>
      <vt:lpstr>BUILDING A SHOW:</vt:lpstr>
      <vt:lpstr>BUILDING A SHOW: </vt:lpstr>
      <vt:lpstr>BUILDING A SHOW: </vt:lpstr>
      <vt:lpstr>SO HOW DO YOU PICK OUT WHAT THE AUDIENCE SEES? </vt:lpstr>
      <vt:lpstr>HOW TO DETERMINE NEWSWORTHINESS </vt:lpstr>
      <vt:lpstr>HOW TO DETERMINE NEWSWORTHINESS </vt:lpstr>
      <vt:lpstr>HOW TO DETERMINE NEWSWORTHINESS </vt:lpstr>
      <vt:lpstr> BROADCAST NEWS PRODUCTION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BROADCAST NEWS PRODUCTION </dc:title>
  <cp:lastModifiedBy>Richard Karpel</cp:lastModifiedBy>
  <cp:revision>4</cp:revision>
  <dcterms:modified xsi:type="dcterms:W3CDTF">2016-05-16T20:26:13Z</dcterms:modified>
</cp:coreProperties>
</file>