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07786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THE ART OF THE STACK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the tiny pieces make a beautiful big picture...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EXAMPLE OF A TEASER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(teacher should insert teaser here - remember teasers come at the end of segments and are designed to make the reader want to stick around)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THE ART OF THE STACK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the tiny pieces make a beautiful big picture...</a:t>
            </a:r>
          </a:p>
        </p:txBody>
      </p:sp>
    </p:spTree>
    <p:extLst>
      <p:ext uri="{BB962C8B-B14F-4D97-AF65-F5344CB8AC3E}">
        <p14:creationId xmlns:p14="http://schemas.microsoft.com/office/powerpoint/2010/main" val="265581820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STACKING A SHOW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840517"/>
            <a:ext cx="8520600" cy="423175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Stacking refers to scheduling the segments and stories of a show so that the show makes sense and is interesting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Flow - placing stories with similar topics next to each other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Pacing - mixing the TYPES of stories in such a way that the viewer remains interested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STACKING A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SHOW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Flow and Pacing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Flow means that the topics move from one to another in a manner that makes sense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Pacing means that there are a variety of types of stories mixed in together to help the show’s tempo remain interesting</a:t>
            </a:r>
          </a:p>
          <a:p>
            <a:pPr lvl="0">
              <a:spcBef>
                <a:spcPts val="0"/>
              </a:spcBef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STACKING A SHOW: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Talent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one of the biggest selling points of a newscast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Particularly the relationship between anchors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Anchors are the “hosts” of a newscast, the “faces” - they’re the people who sit behind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desk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anchors have to be able to interact with one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another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 able to show some personality in a short amount of time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4608373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STACKING A SHOW: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Producer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build in time in the stack for anchor chat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 chat helps build rapport with the audience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Usually best to build in at the end of a weather segment, sports or at the end of an interesting story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 chat should last for no more than 10-15 seconds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STACKING A SHOW: THE BONES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205431" y="745750"/>
            <a:ext cx="8768155" cy="410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Headlines - start of all newscasts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Same purpose as a print headline but showcases video and sound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feature several major stories of the day as opposed to one big story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Teasers - promotions for stories airing later in the newscast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part of the story is shared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enough to create some interest in hopes of the viewer staying with the newscast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CONFUSING?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410065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Headlines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beginning of the whole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newscast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stories and provide the viewer with key details about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Feature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 that air in the A-block (first block of the newscast)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4412350" y="572700"/>
            <a:ext cx="4323300" cy="457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Teasers 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Air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of a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segment</a:t>
            </a:r>
            <a:endParaRPr lang="en-US" sz="22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Promote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 airing later in the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newscast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contain part of the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reader INTERESTED in staying with the program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CONFUSING?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410065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Headlines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beginning of the whole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newscast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stories and provide the viewer with key details about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Feature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 that air in the A-block (first block of the newscast)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4412350" y="572700"/>
            <a:ext cx="4323300" cy="457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Teasers 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Air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of a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segment</a:t>
            </a:r>
            <a:endParaRPr lang="en-US" sz="22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Promote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 airing later in the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newscast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contain part of the </a:t>
            </a: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2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reader INTERESTED in staying with the program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311700" y="1045977"/>
            <a:ext cx="4100650" cy="40045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4586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EXAMPLE OF A HEADLINE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(teacher should insert headlines here - remember headlines come at the beginning of a newscast and promo the stories in A-Block.)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509</Words>
  <Application>Microsoft Macintosh PowerPoint</Application>
  <PresentationFormat>On-screen Show (16:9)</PresentationFormat>
  <Paragraphs>56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pop</vt:lpstr>
      <vt:lpstr> THE ART OF THE STACK </vt:lpstr>
      <vt:lpstr>STACKING A SHOW</vt:lpstr>
      <vt:lpstr>STACKING A SHOW</vt:lpstr>
      <vt:lpstr>STACKING A SHOW:</vt:lpstr>
      <vt:lpstr>STACKING A SHOW: </vt:lpstr>
      <vt:lpstr>STACKING A SHOW: THE BONES </vt:lpstr>
      <vt:lpstr>CONFUSING? </vt:lpstr>
      <vt:lpstr>CONFUSING? </vt:lpstr>
      <vt:lpstr>EXAMPLE OF A HEADLINE </vt:lpstr>
      <vt:lpstr>EXAMPLE OF A TEASER </vt:lpstr>
      <vt:lpstr> THE ART OF THE STACK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ART OF THE STACK </dc:title>
  <cp:lastModifiedBy>Richard Karpel</cp:lastModifiedBy>
  <cp:revision>3</cp:revision>
  <dcterms:modified xsi:type="dcterms:W3CDTF">2016-05-16T20:51:02Z</dcterms:modified>
</cp:coreProperties>
</file>