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81149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Inverted Pyramid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And fun with other geometric shapes!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APPLYING THE INVERTED PYRAMID: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8248838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rest of the story would look like this: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	According to the City Police Department, the driver Joe White, 29, was speeding and lost control of his car, causing the death of Amanda White. (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Why the news happened and who was the source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APPLYING THE INVERTED PYRAMID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365525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last part of the story as follows: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White was hospitalized for minor injuries. (This covers an additional provided fact.) “We are conducting toxicology tests to determine if alcohol was involved,” Police Chief Jack Russell said. (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This includes a quote from a source and attribution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311700" y="1804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WHOLE STORY LOOKS LIKE THIS: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66775" y="753150"/>
            <a:ext cx="8274932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	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A 22-year-old passenger (</a:t>
            </a:r>
            <a:r>
              <a:rPr lang="en" i="1" dirty="0">
                <a:latin typeface="Times New Roman"/>
                <a:ea typeface="Times New Roman"/>
                <a:cs typeface="Times New Roman"/>
                <a:sym typeface="Times New Roman"/>
              </a:rPr>
              <a:t>what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) was killed early today (</a:t>
            </a:r>
            <a:r>
              <a:rPr lang="en" i="1" dirty="0"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) after a car hit a curb, crashed into a tree and overturned (</a:t>
            </a:r>
            <a:r>
              <a:rPr lang="en" i="1" dirty="0">
                <a:latin typeface="Times New Roman"/>
                <a:ea typeface="Times New Roman"/>
                <a:cs typeface="Times New Roman"/>
                <a:sym typeface="Times New Roman"/>
              </a:rPr>
              <a:t>how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) on Main Street. (</a:t>
            </a:r>
            <a:r>
              <a:rPr lang="en" i="1" dirty="0">
                <a:latin typeface="Times New Roman"/>
                <a:ea typeface="Times New Roman"/>
                <a:cs typeface="Times New Roman"/>
                <a:sym typeface="Times New Roman"/>
              </a:rPr>
              <a:t>where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b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	According to the City Police Department, the driver Joe White, 29, was speeding and lost control of his car, causing the death of Amanda White. (</a:t>
            </a:r>
            <a:r>
              <a:rPr lang="en" i="1" dirty="0">
                <a:latin typeface="Times New Roman"/>
                <a:ea typeface="Times New Roman"/>
                <a:cs typeface="Times New Roman"/>
                <a:sym typeface="Times New Roman"/>
              </a:rPr>
              <a:t>Why the news happened and who was the source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b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White was hospitalized for minor injuries. (This covers an additional provided fact.) “We are conducting toxicology tests to determine if alcohol was involved,” Police Chief Jack Russell said. (</a:t>
            </a:r>
            <a:r>
              <a:rPr lang="en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This includes a quote from a source and attribution</a:t>
            </a: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Inverted Pyramid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And fun with other geometric shapes!</a:t>
            </a:r>
          </a:p>
        </p:txBody>
      </p:sp>
    </p:spTree>
    <p:extLst>
      <p:ext uri="{BB962C8B-B14F-4D97-AF65-F5344CB8AC3E}">
        <p14:creationId xmlns:p14="http://schemas.microsoft.com/office/powerpoint/2010/main" val="1954706933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WHY is news reported?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Because people want to know what is happening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Journalists gather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info</a:t>
            </a:r>
            <a:r>
              <a:rPr lang="en-US" sz="3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rmation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and summarize it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Collect it fairly and accurately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Present it in a simple format to audiences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is news reported?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MOST IMPORTANT PART OF THE STORY IS THE </a:t>
            </a:r>
            <a:r>
              <a:rPr lang="en" sz="3000" dirty="0">
                <a:solidFill>
                  <a:srgbClr val="000000"/>
                </a:solidFill>
                <a:highlight>
                  <a:srgbClr val="00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OUTCOME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00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that is where a journalist starts… the story begins with the way the story ends…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INVERTED PYRAMID STYLE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00118" y="1148650"/>
            <a:ext cx="8350288" cy="368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JOURNALISTS DO NOT TELL STORIES IN CHRONOLOGICAL ORDER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tell stories in the ORDER OF THE IMPORTANCE OF THE INFORMATION	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INVERTED PYRAMID STYLE</a:t>
            </a:r>
          </a:p>
        </p:txBody>
      </p:sp>
      <p:sp>
        <p:nvSpPr>
          <p:cNvPr id="83" name="Shape 83"/>
          <p:cNvSpPr/>
          <p:nvPr/>
        </p:nvSpPr>
        <p:spPr>
          <a:xfrm>
            <a:off x="2529425" y="1143125"/>
            <a:ext cx="4053400" cy="3947575"/>
          </a:xfrm>
          <a:prstGeom prst="flowChartMerg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highlight>
                <a:srgbClr val="D9EAD3"/>
              </a:highlight>
            </a:endParaRPr>
          </a:p>
        </p:txBody>
      </p:sp>
      <p:cxnSp>
        <p:nvCxnSpPr>
          <p:cNvPr id="84" name="Shape 84"/>
          <p:cNvCxnSpPr/>
          <p:nvPr/>
        </p:nvCxnSpPr>
        <p:spPr>
          <a:xfrm>
            <a:off x="3079750" y="2233200"/>
            <a:ext cx="2952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5" name="Shape 85"/>
          <p:cNvCxnSpPr/>
          <p:nvPr/>
        </p:nvCxnSpPr>
        <p:spPr>
          <a:xfrm>
            <a:off x="3693575" y="3397375"/>
            <a:ext cx="1735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6" name="Shape 86"/>
          <p:cNvSpPr txBox="1"/>
          <p:nvPr/>
        </p:nvSpPr>
        <p:spPr>
          <a:xfrm>
            <a:off x="3079750" y="1333625"/>
            <a:ext cx="3174900" cy="44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 b="1">
                <a:latin typeface="Times New Roman"/>
                <a:ea typeface="Times New Roman"/>
                <a:cs typeface="Times New Roman"/>
                <a:sym typeface="Times New Roman"/>
              </a:rPr>
              <a:t>MOST NEWSWORTHY INFORMATION</a:t>
            </a:r>
          </a:p>
          <a:p>
            <a:pPr lvl="0">
              <a:spcBef>
                <a:spcPts val="0"/>
              </a:spcBef>
              <a:buNone/>
            </a:pPr>
            <a:r>
              <a:rPr lang="en" sz="1200" b="1">
                <a:latin typeface="Times New Roman"/>
                <a:ea typeface="Times New Roman"/>
                <a:cs typeface="Times New Roman"/>
                <a:sym typeface="Times New Roman"/>
              </a:rPr>
              <a:t>Who? What? When? Where? Why? How?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3630000" y="2503075"/>
            <a:ext cx="1884000" cy="44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 b="1">
                <a:latin typeface="Times New Roman"/>
                <a:ea typeface="Times New Roman"/>
                <a:cs typeface="Times New Roman"/>
                <a:sym typeface="Times New Roman"/>
              </a:rPr>
              <a:t>IMPORTANT DETAILS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4044950" y="3543925"/>
            <a:ext cx="1068900" cy="77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00" b="1">
                <a:latin typeface="Times New Roman"/>
                <a:ea typeface="Times New Roman"/>
                <a:cs typeface="Times New Roman"/>
                <a:sym typeface="Times New Roman"/>
              </a:rPr>
              <a:t>GENERAL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200" b="1">
                <a:latin typeface="Times New Roman"/>
                <a:ea typeface="Times New Roman"/>
                <a:cs typeface="Times New Roman"/>
                <a:sym typeface="Times New Roman"/>
              </a:rPr>
              <a:t>INFO AND OTHER DETAILS</a:t>
            </a:r>
          </a:p>
        </p:txBody>
      </p:sp>
      <p:sp>
        <p:nvSpPr>
          <p:cNvPr id="89" name="Shape 89"/>
          <p:cNvSpPr/>
          <p:nvPr/>
        </p:nvSpPr>
        <p:spPr>
          <a:xfrm>
            <a:off x="6582825" y="1143125"/>
            <a:ext cx="1672200" cy="1058400"/>
          </a:xfrm>
          <a:prstGeom prst="bracePair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THE LEDE - The opening line of the story containing the most important info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APPLY THE INVERTED PYRAMID: 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87950" y="1124275"/>
            <a:ext cx="7044000" cy="362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Let’s suppose the City Police Department reports that an accident occurred at 2:30 a.m. today. This is the information the police provided to the press: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car driven by Joe White, 29 years old, hit a curb on Main Street, smashed into a tree and overturned. Police say White was speeding and lost control of his car. He was hospitalized for minor injuries.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passenger in White’s car was killed. The passenger was Amanda Smith, 22 years old. She was pronounced dead at 2:45 a.m.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“We are conducting toxicology tests to determine if alcohol was involved,” Police Chief Jack Russell said.</a:t>
            </a: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2439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APPLYING THE INVERTED PYRAMID: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87949" y="816625"/>
            <a:ext cx="8218965" cy="393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Most important outcome: A woman died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THIS fact is even more important than the accident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itself</a:t>
            </a:r>
            <a:endParaRPr lang="en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When: 2:30 a.m. today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Where: On Main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reet</a:t>
            </a:r>
            <a:endParaRPr lang="en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Why: The driver, Joe White was speeding and lost control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How: The car hit a curb, smashed into a tree and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overturned</a:t>
            </a:r>
            <a:endParaRPr lang="en"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APPLYING THE INVERTED PYRAMID: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87949" y="1071250"/>
            <a:ext cx="8236361" cy="36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Where did the information come from?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All of the information must be tied directly to the source where it came from: THE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POLICE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This is called attribution.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APPLYING THE INVERTED PYRAMID: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8248838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SO… put it all together in a lede: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	A 22-year-old passenger (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 was killed early today (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 after a car hit a curb, crashed into a tree and overturned (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how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 on Main Street. (</a:t>
            </a:r>
            <a:r>
              <a:rPr lang="en" sz="3000" i="1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where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446</Words>
  <Application>Microsoft Macintosh PowerPoint</Application>
  <PresentationFormat>On-screen Show (16:9)</PresentationFormat>
  <Paragraphs>52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pop</vt:lpstr>
      <vt:lpstr>The Inverted Pyramid</vt:lpstr>
      <vt:lpstr>WHY is news reported?</vt:lpstr>
      <vt:lpstr>HOW is news reported?</vt:lpstr>
      <vt:lpstr>INVERTED PYRAMID STYLE</vt:lpstr>
      <vt:lpstr>INVERTED PYRAMID STYLE</vt:lpstr>
      <vt:lpstr>APPLY THE INVERTED PYRAMID: </vt:lpstr>
      <vt:lpstr>APPLYING THE INVERTED PYRAMID:</vt:lpstr>
      <vt:lpstr>APPLYING THE INVERTED PYRAMID:</vt:lpstr>
      <vt:lpstr>APPLYING THE INVERTED PYRAMID:</vt:lpstr>
      <vt:lpstr>APPLYING THE INVERTED PYRAMID:</vt:lpstr>
      <vt:lpstr>APPLYING THE INVERTED PYRAMID</vt:lpstr>
      <vt:lpstr>THE WHOLE STORY LOOKS LIKE THIS:</vt:lpstr>
      <vt:lpstr>The Inverted Pyramid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Inverted Pyramid</dc:title>
  <cp:lastModifiedBy>Richard Karpel</cp:lastModifiedBy>
  <cp:revision>3</cp:revision>
  <dcterms:modified xsi:type="dcterms:W3CDTF">2016-04-27T19:54:58Z</dcterms:modified>
</cp:coreProperties>
</file>