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46" d="100"/>
          <a:sy n="146" d="100"/>
        </p:scale>
        <p:origin x="-1256" y="-104"/>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390910200"/>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Shape 55"/>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6" name="Shape 5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Shape 10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0" name="Shape 11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6" name="Shape 11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Shape 12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2" name="Shape 12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Shape 55"/>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6" name="Shape 5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Shape 6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2" name="Shape 6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Shape 6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8" name="Shape 6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Shape 73"/>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4" name="Shape 7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0" name="Shape 8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6" name="Shape 8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Shape 9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2" name="Shape 9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Shape 9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8" name="Shape 9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Shape 10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4" name="Shape 10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bg>
      <p:bgPr>
        <a:solidFill>
          <a:schemeClr val="dk1"/>
        </a:solidFill>
        <a:effectLst/>
      </p:bgPr>
    </p:bg>
    <p:spTree>
      <p:nvGrpSpPr>
        <p:cNvPr id="1" name="Shape 9"/>
        <p:cNvGrpSpPr/>
        <p:nvPr/>
      </p:nvGrpSpPr>
      <p:grpSpPr>
        <a:xfrm>
          <a:off x="0" y="0"/>
          <a:ext cx="0" cy="0"/>
          <a:chOff x="0" y="0"/>
          <a:chExt cx="0" cy="0"/>
        </a:xfrm>
      </p:grpSpPr>
      <p:sp>
        <p:nvSpPr>
          <p:cNvPr id="10" name="Shape 10"/>
          <p:cNvSpPr/>
          <p:nvPr/>
        </p:nvSpPr>
        <p:spPr>
          <a:xfrm>
            <a:off x="4286250" y="0"/>
            <a:ext cx="72300" cy="5143500"/>
          </a:xfrm>
          <a:prstGeom prst="rect">
            <a:avLst/>
          </a:prstGeom>
          <a:solidFill>
            <a:schemeClr val="dk2"/>
          </a:solidFill>
          <a:ln>
            <a:noFill/>
          </a:ln>
        </p:spPr>
        <p:txBody>
          <a:bodyPr lIns="91425" tIns="91425" rIns="91425" bIns="91425" anchor="ctr" anchorCtr="0">
            <a:noAutofit/>
          </a:bodyPr>
          <a:lstStyle/>
          <a:p>
            <a:pPr lvl="0">
              <a:spcBef>
                <a:spcPts val="0"/>
              </a:spcBef>
              <a:buNone/>
            </a:pPr>
            <a:endParaRPr/>
          </a:p>
        </p:txBody>
      </p:sp>
      <p:sp>
        <p:nvSpPr>
          <p:cNvPr id="11" name="Shape 11"/>
          <p:cNvSpPr/>
          <p:nvPr/>
        </p:nvSpPr>
        <p:spPr>
          <a:xfrm>
            <a:off x="4358475" y="0"/>
            <a:ext cx="3853200" cy="5143500"/>
          </a:xfrm>
          <a:prstGeom prst="rect">
            <a:avLst/>
          </a:prstGeom>
          <a:solidFill>
            <a:schemeClr val="accent5"/>
          </a:solidFill>
          <a:ln>
            <a:noFill/>
          </a:ln>
        </p:spPr>
        <p:txBody>
          <a:bodyPr lIns="91425" tIns="91425" rIns="91425" bIns="91425" anchor="ctr" anchorCtr="0">
            <a:noAutofit/>
          </a:bodyPr>
          <a:lstStyle/>
          <a:p>
            <a:pPr lvl="0">
              <a:spcBef>
                <a:spcPts val="0"/>
              </a:spcBef>
              <a:buNone/>
            </a:pPr>
            <a:endParaRPr/>
          </a:p>
        </p:txBody>
      </p:sp>
      <p:sp>
        <p:nvSpPr>
          <p:cNvPr id="12" name="Shape 12"/>
          <p:cNvSpPr txBox="1">
            <a:spLocks noGrp="1"/>
          </p:cNvSpPr>
          <p:nvPr>
            <p:ph type="ctrTitle"/>
          </p:nvPr>
        </p:nvSpPr>
        <p:spPr>
          <a:xfrm>
            <a:off x="344250" y="1403850"/>
            <a:ext cx="8455500" cy="2146800"/>
          </a:xfrm>
          <a:prstGeom prst="rect">
            <a:avLst/>
          </a:prstGeom>
          <a:solidFill>
            <a:srgbClr val="FFFFFF"/>
          </a:solidFill>
        </p:spPr>
        <p:txBody>
          <a:bodyPr lIns="91425" tIns="91425" rIns="91425" bIns="91425" anchor="ctr" anchorCtr="0"/>
          <a:lstStyle>
            <a:lvl1pPr lvl="0" algn="ctr">
              <a:spcBef>
                <a:spcPts val="0"/>
              </a:spcBef>
              <a:buSzPct val="100000"/>
              <a:buFont typeface="Playfair Display"/>
              <a:defRPr sz="6800" b="1">
                <a:latin typeface="Playfair Display"/>
                <a:ea typeface="Playfair Display"/>
                <a:cs typeface="Playfair Display"/>
                <a:sym typeface="Playfair Display"/>
              </a:defRPr>
            </a:lvl1pPr>
            <a:lvl2pPr lvl="1" algn="ctr">
              <a:spcBef>
                <a:spcPts val="0"/>
              </a:spcBef>
              <a:buSzPct val="100000"/>
              <a:buFont typeface="Playfair Display"/>
              <a:defRPr sz="6800" b="1">
                <a:latin typeface="Playfair Display"/>
                <a:ea typeface="Playfair Display"/>
                <a:cs typeface="Playfair Display"/>
                <a:sym typeface="Playfair Display"/>
              </a:defRPr>
            </a:lvl2pPr>
            <a:lvl3pPr lvl="2" algn="ctr">
              <a:spcBef>
                <a:spcPts val="0"/>
              </a:spcBef>
              <a:buSzPct val="100000"/>
              <a:buFont typeface="Playfair Display"/>
              <a:defRPr sz="6800" b="1">
                <a:latin typeface="Playfair Display"/>
                <a:ea typeface="Playfair Display"/>
                <a:cs typeface="Playfair Display"/>
                <a:sym typeface="Playfair Display"/>
              </a:defRPr>
            </a:lvl3pPr>
            <a:lvl4pPr lvl="3" algn="ctr">
              <a:spcBef>
                <a:spcPts val="0"/>
              </a:spcBef>
              <a:buSzPct val="100000"/>
              <a:buFont typeface="Playfair Display"/>
              <a:defRPr sz="6800" b="1">
                <a:latin typeface="Playfair Display"/>
                <a:ea typeface="Playfair Display"/>
                <a:cs typeface="Playfair Display"/>
                <a:sym typeface="Playfair Display"/>
              </a:defRPr>
            </a:lvl4pPr>
            <a:lvl5pPr lvl="4" algn="ctr">
              <a:spcBef>
                <a:spcPts val="0"/>
              </a:spcBef>
              <a:buSzPct val="100000"/>
              <a:buFont typeface="Playfair Display"/>
              <a:defRPr sz="6800" b="1">
                <a:latin typeface="Playfair Display"/>
                <a:ea typeface="Playfair Display"/>
                <a:cs typeface="Playfair Display"/>
                <a:sym typeface="Playfair Display"/>
              </a:defRPr>
            </a:lvl5pPr>
            <a:lvl6pPr lvl="5" algn="ctr">
              <a:spcBef>
                <a:spcPts val="0"/>
              </a:spcBef>
              <a:buSzPct val="100000"/>
              <a:buFont typeface="Playfair Display"/>
              <a:defRPr sz="6800" b="1">
                <a:latin typeface="Playfair Display"/>
                <a:ea typeface="Playfair Display"/>
                <a:cs typeface="Playfair Display"/>
                <a:sym typeface="Playfair Display"/>
              </a:defRPr>
            </a:lvl6pPr>
            <a:lvl7pPr lvl="6" algn="ctr">
              <a:spcBef>
                <a:spcPts val="0"/>
              </a:spcBef>
              <a:buSzPct val="100000"/>
              <a:buFont typeface="Playfair Display"/>
              <a:defRPr sz="6800" b="1">
                <a:latin typeface="Playfair Display"/>
                <a:ea typeface="Playfair Display"/>
                <a:cs typeface="Playfair Display"/>
                <a:sym typeface="Playfair Display"/>
              </a:defRPr>
            </a:lvl7pPr>
            <a:lvl8pPr lvl="7" algn="ctr">
              <a:spcBef>
                <a:spcPts val="0"/>
              </a:spcBef>
              <a:buSzPct val="100000"/>
              <a:buFont typeface="Playfair Display"/>
              <a:defRPr sz="6800" b="1">
                <a:latin typeface="Playfair Display"/>
                <a:ea typeface="Playfair Display"/>
                <a:cs typeface="Playfair Display"/>
                <a:sym typeface="Playfair Display"/>
              </a:defRPr>
            </a:lvl8pPr>
            <a:lvl9pPr lvl="8" algn="ctr">
              <a:spcBef>
                <a:spcPts val="0"/>
              </a:spcBef>
              <a:buSzPct val="100000"/>
              <a:buFont typeface="Playfair Display"/>
              <a:defRPr sz="6800" b="1">
                <a:latin typeface="Playfair Display"/>
                <a:ea typeface="Playfair Display"/>
                <a:cs typeface="Playfair Display"/>
                <a:sym typeface="Playfair Display"/>
              </a:defRPr>
            </a:lvl9pPr>
          </a:lstStyle>
          <a:p>
            <a:endParaRPr/>
          </a:p>
        </p:txBody>
      </p:sp>
      <p:sp>
        <p:nvSpPr>
          <p:cNvPr id="13" name="Shape 13"/>
          <p:cNvSpPr txBox="1">
            <a:spLocks noGrp="1"/>
          </p:cNvSpPr>
          <p:nvPr>
            <p:ph type="subTitle" idx="1"/>
          </p:nvPr>
        </p:nvSpPr>
        <p:spPr>
          <a:xfrm>
            <a:off x="344250" y="3550650"/>
            <a:ext cx="4910100" cy="577800"/>
          </a:xfrm>
          <a:prstGeom prst="rect">
            <a:avLst/>
          </a:prstGeom>
          <a:solidFill>
            <a:schemeClr val="dk2"/>
          </a:solidFill>
        </p:spPr>
        <p:txBody>
          <a:bodyPr lIns="91425" tIns="91425" rIns="91425" bIns="91425" anchor="ctr" anchorCtr="0"/>
          <a:lstStyle>
            <a:lvl1pPr lvl="0">
              <a:lnSpc>
                <a:spcPct val="100000"/>
              </a:lnSpc>
              <a:spcBef>
                <a:spcPts val="0"/>
              </a:spcBef>
              <a:spcAft>
                <a:spcPts val="0"/>
              </a:spcAft>
              <a:buClr>
                <a:schemeClr val="lt1"/>
              </a:buClr>
              <a:buSzPct val="100000"/>
              <a:buFont typeface="Montserrat"/>
              <a:buNone/>
              <a:defRPr sz="2400" b="1">
                <a:solidFill>
                  <a:schemeClr val="lt1"/>
                </a:solidFill>
                <a:latin typeface="Montserrat"/>
                <a:ea typeface="Montserrat"/>
                <a:cs typeface="Montserrat"/>
                <a:sym typeface="Montserrat"/>
              </a:defRPr>
            </a:lvl1pPr>
            <a:lvl2pPr lvl="1">
              <a:lnSpc>
                <a:spcPct val="100000"/>
              </a:lnSpc>
              <a:spcBef>
                <a:spcPts val="0"/>
              </a:spcBef>
              <a:spcAft>
                <a:spcPts val="0"/>
              </a:spcAft>
              <a:buClr>
                <a:schemeClr val="lt1"/>
              </a:buClr>
              <a:buSzPct val="100000"/>
              <a:buFont typeface="Montserrat"/>
              <a:buNone/>
              <a:defRPr sz="2400" b="1">
                <a:solidFill>
                  <a:schemeClr val="lt1"/>
                </a:solidFill>
                <a:latin typeface="Montserrat"/>
                <a:ea typeface="Montserrat"/>
                <a:cs typeface="Montserrat"/>
                <a:sym typeface="Montserrat"/>
              </a:defRPr>
            </a:lvl2pPr>
            <a:lvl3pPr lvl="2">
              <a:lnSpc>
                <a:spcPct val="100000"/>
              </a:lnSpc>
              <a:spcBef>
                <a:spcPts val="0"/>
              </a:spcBef>
              <a:spcAft>
                <a:spcPts val="0"/>
              </a:spcAft>
              <a:buClr>
                <a:schemeClr val="lt1"/>
              </a:buClr>
              <a:buSzPct val="100000"/>
              <a:buFont typeface="Montserrat"/>
              <a:buNone/>
              <a:defRPr sz="2400" b="1">
                <a:solidFill>
                  <a:schemeClr val="lt1"/>
                </a:solidFill>
                <a:latin typeface="Montserrat"/>
                <a:ea typeface="Montserrat"/>
                <a:cs typeface="Montserrat"/>
                <a:sym typeface="Montserrat"/>
              </a:defRPr>
            </a:lvl3pPr>
            <a:lvl4pPr lvl="3">
              <a:lnSpc>
                <a:spcPct val="100000"/>
              </a:lnSpc>
              <a:spcBef>
                <a:spcPts val="0"/>
              </a:spcBef>
              <a:spcAft>
                <a:spcPts val="0"/>
              </a:spcAft>
              <a:buClr>
                <a:schemeClr val="lt1"/>
              </a:buClr>
              <a:buSzPct val="100000"/>
              <a:buFont typeface="Montserrat"/>
              <a:buNone/>
              <a:defRPr sz="2400" b="1">
                <a:solidFill>
                  <a:schemeClr val="lt1"/>
                </a:solidFill>
                <a:latin typeface="Montserrat"/>
                <a:ea typeface="Montserrat"/>
                <a:cs typeface="Montserrat"/>
                <a:sym typeface="Montserrat"/>
              </a:defRPr>
            </a:lvl4pPr>
            <a:lvl5pPr lvl="4">
              <a:lnSpc>
                <a:spcPct val="100000"/>
              </a:lnSpc>
              <a:spcBef>
                <a:spcPts val="0"/>
              </a:spcBef>
              <a:spcAft>
                <a:spcPts val="0"/>
              </a:spcAft>
              <a:buClr>
                <a:schemeClr val="lt1"/>
              </a:buClr>
              <a:buSzPct val="100000"/>
              <a:buFont typeface="Montserrat"/>
              <a:buNone/>
              <a:defRPr sz="2400" b="1">
                <a:solidFill>
                  <a:schemeClr val="lt1"/>
                </a:solidFill>
                <a:latin typeface="Montserrat"/>
                <a:ea typeface="Montserrat"/>
                <a:cs typeface="Montserrat"/>
                <a:sym typeface="Montserrat"/>
              </a:defRPr>
            </a:lvl5pPr>
            <a:lvl6pPr lvl="5">
              <a:lnSpc>
                <a:spcPct val="100000"/>
              </a:lnSpc>
              <a:spcBef>
                <a:spcPts val="0"/>
              </a:spcBef>
              <a:spcAft>
                <a:spcPts val="0"/>
              </a:spcAft>
              <a:buClr>
                <a:schemeClr val="lt1"/>
              </a:buClr>
              <a:buSzPct val="100000"/>
              <a:buFont typeface="Montserrat"/>
              <a:buNone/>
              <a:defRPr sz="2400" b="1">
                <a:solidFill>
                  <a:schemeClr val="lt1"/>
                </a:solidFill>
                <a:latin typeface="Montserrat"/>
                <a:ea typeface="Montserrat"/>
                <a:cs typeface="Montserrat"/>
                <a:sym typeface="Montserrat"/>
              </a:defRPr>
            </a:lvl6pPr>
            <a:lvl7pPr lvl="6">
              <a:lnSpc>
                <a:spcPct val="100000"/>
              </a:lnSpc>
              <a:spcBef>
                <a:spcPts val="0"/>
              </a:spcBef>
              <a:spcAft>
                <a:spcPts val="0"/>
              </a:spcAft>
              <a:buClr>
                <a:schemeClr val="lt1"/>
              </a:buClr>
              <a:buSzPct val="100000"/>
              <a:buFont typeface="Montserrat"/>
              <a:buNone/>
              <a:defRPr sz="2400" b="1">
                <a:solidFill>
                  <a:schemeClr val="lt1"/>
                </a:solidFill>
                <a:latin typeface="Montserrat"/>
                <a:ea typeface="Montserrat"/>
                <a:cs typeface="Montserrat"/>
                <a:sym typeface="Montserrat"/>
              </a:defRPr>
            </a:lvl7pPr>
            <a:lvl8pPr lvl="7">
              <a:lnSpc>
                <a:spcPct val="100000"/>
              </a:lnSpc>
              <a:spcBef>
                <a:spcPts val="0"/>
              </a:spcBef>
              <a:spcAft>
                <a:spcPts val="0"/>
              </a:spcAft>
              <a:buClr>
                <a:schemeClr val="lt1"/>
              </a:buClr>
              <a:buSzPct val="100000"/>
              <a:buFont typeface="Montserrat"/>
              <a:buNone/>
              <a:defRPr sz="2400" b="1">
                <a:solidFill>
                  <a:schemeClr val="lt1"/>
                </a:solidFill>
                <a:latin typeface="Montserrat"/>
                <a:ea typeface="Montserrat"/>
                <a:cs typeface="Montserrat"/>
                <a:sym typeface="Montserrat"/>
              </a:defRPr>
            </a:lvl8pPr>
            <a:lvl9pPr lvl="8">
              <a:lnSpc>
                <a:spcPct val="100000"/>
              </a:lnSpc>
              <a:spcBef>
                <a:spcPts val="0"/>
              </a:spcBef>
              <a:spcAft>
                <a:spcPts val="0"/>
              </a:spcAft>
              <a:buClr>
                <a:schemeClr val="lt1"/>
              </a:buClr>
              <a:buSzPct val="100000"/>
              <a:buFont typeface="Montserrat"/>
              <a:buNone/>
              <a:defRPr sz="2400" b="1">
                <a:solidFill>
                  <a:schemeClr val="lt1"/>
                </a:solidFill>
                <a:latin typeface="Montserrat"/>
                <a:ea typeface="Montserrat"/>
                <a:cs typeface="Montserrat"/>
                <a:sym typeface="Montserrat"/>
              </a:defRPr>
            </a:lvl9pPr>
          </a:lstStyle>
          <a:p>
            <a:endParaRPr/>
          </a:p>
        </p:txBody>
      </p:sp>
      <p:sp>
        <p:nvSpPr>
          <p:cNvPr id="14" name="Shape 14"/>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311700" y="999925"/>
            <a:ext cx="8520600" cy="2146200"/>
          </a:xfrm>
          <a:prstGeom prst="rect">
            <a:avLst/>
          </a:prstGeom>
        </p:spPr>
        <p:txBody>
          <a:bodyPr lIns="91425" tIns="91425" rIns="91425" bIns="91425" anchor="b" anchorCtr="0"/>
          <a:lstStyle>
            <a:lvl1pPr lvl="0" algn="ctr">
              <a:spcBef>
                <a:spcPts val="0"/>
              </a:spcBef>
              <a:buSzPct val="100000"/>
              <a:buFont typeface="Montserrat"/>
              <a:defRPr sz="14000">
                <a:latin typeface="Montserrat"/>
                <a:ea typeface="Montserrat"/>
                <a:cs typeface="Montserrat"/>
                <a:sym typeface="Montserrat"/>
              </a:defRPr>
            </a:lvl1pPr>
            <a:lvl2pPr lvl="1" algn="ctr">
              <a:spcBef>
                <a:spcPts val="0"/>
              </a:spcBef>
              <a:buSzPct val="100000"/>
              <a:buFont typeface="Montserrat"/>
              <a:defRPr sz="14000">
                <a:latin typeface="Montserrat"/>
                <a:ea typeface="Montserrat"/>
                <a:cs typeface="Montserrat"/>
                <a:sym typeface="Montserrat"/>
              </a:defRPr>
            </a:lvl2pPr>
            <a:lvl3pPr lvl="2" algn="ctr">
              <a:spcBef>
                <a:spcPts val="0"/>
              </a:spcBef>
              <a:buSzPct val="100000"/>
              <a:buFont typeface="Montserrat"/>
              <a:defRPr sz="14000">
                <a:latin typeface="Montserrat"/>
                <a:ea typeface="Montserrat"/>
                <a:cs typeface="Montserrat"/>
                <a:sym typeface="Montserrat"/>
              </a:defRPr>
            </a:lvl3pPr>
            <a:lvl4pPr lvl="3" algn="ctr">
              <a:spcBef>
                <a:spcPts val="0"/>
              </a:spcBef>
              <a:buSzPct val="100000"/>
              <a:buFont typeface="Montserrat"/>
              <a:defRPr sz="14000">
                <a:latin typeface="Montserrat"/>
                <a:ea typeface="Montserrat"/>
                <a:cs typeface="Montserrat"/>
                <a:sym typeface="Montserrat"/>
              </a:defRPr>
            </a:lvl4pPr>
            <a:lvl5pPr lvl="4" algn="ctr">
              <a:spcBef>
                <a:spcPts val="0"/>
              </a:spcBef>
              <a:buSzPct val="100000"/>
              <a:buFont typeface="Montserrat"/>
              <a:defRPr sz="14000">
                <a:latin typeface="Montserrat"/>
                <a:ea typeface="Montserrat"/>
                <a:cs typeface="Montserrat"/>
                <a:sym typeface="Montserrat"/>
              </a:defRPr>
            </a:lvl5pPr>
            <a:lvl6pPr lvl="5" algn="ctr">
              <a:spcBef>
                <a:spcPts val="0"/>
              </a:spcBef>
              <a:buSzPct val="100000"/>
              <a:buFont typeface="Montserrat"/>
              <a:defRPr sz="14000">
                <a:latin typeface="Montserrat"/>
                <a:ea typeface="Montserrat"/>
                <a:cs typeface="Montserrat"/>
                <a:sym typeface="Montserrat"/>
              </a:defRPr>
            </a:lvl6pPr>
            <a:lvl7pPr lvl="6" algn="ctr">
              <a:spcBef>
                <a:spcPts val="0"/>
              </a:spcBef>
              <a:buSzPct val="100000"/>
              <a:buFont typeface="Montserrat"/>
              <a:defRPr sz="14000">
                <a:latin typeface="Montserrat"/>
                <a:ea typeface="Montserrat"/>
                <a:cs typeface="Montserrat"/>
                <a:sym typeface="Montserrat"/>
              </a:defRPr>
            </a:lvl7pPr>
            <a:lvl8pPr lvl="7" algn="ctr">
              <a:spcBef>
                <a:spcPts val="0"/>
              </a:spcBef>
              <a:buSzPct val="100000"/>
              <a:buFont typeface="Montserrat"/>
              <a:defRPr sz="14000">
                <a:latin typeface="Montserrat"/>
                <a:ea typeface="Montserrat"/>
                <a:cs typeface="Montserrat"/>
                <a:sym typeface="Montserrat"/>
              </a:defRPr>
            </a:lvl8pPr>
            <a:lvl9pPr lvl="8" algn="ctr">
              <a:spcBef>
                <a:spcPts val="0"/>
              </a:spcBef>
              <a:buSzPct val="100000"/>
              <a:buFont typeface="Montserrat"/>
              <a:defRPr sz="14000">
                <a:latin typeface="Montserrat"/>
                <a:ea typeface="Montserrat"/>
                <a:cs typeface="Montserrat"/>
                <a:sym typeface="Montserrat"/>
              </a:defRPr>
            </a:lvl9pPr>
          </a:lstStyle>
          <a:p>
            <a:endParaRPr/>
          </a:p>
        </p:txBody>
      </p:sp>
      <p:sp>
        <p:nvSpPr>
          <p:cNvPr id="50" name="Shape 50"/>
          <p:cNvSpPr txBox="1">
            <a:spLocks noGrp="1"/>
          </p:cNvSpPr>
          <p:nvPr>
            <p:ph type="body" idx="1"/>
          </p:nvPr>
        </p:nvSpPr>
        <p:spPr>
          <a:xfrm>
            <a:off x="311700" y="3228425"/>
            <a:ext cx="8520600" cy="13008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51" name="Shape 51"/>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2"/>
        <p:cNvGrpSpPr/>
        <p:nvPr/>
      </p:nvGrpSpPr>
      <p:grpSpPr>
        <a:xfrm>
          <a:off x="0" y="0"/>
          <a:ext cx="0" cy="0"/>
          <a:chOff x="0" y="0"/>
          <a:chExt cx="0" cy="0"/>
        </a:xfrm>
      </p:grpSpPr>
      <p:sp>
        <p:nvSpPr>
          <p:cNvPr id="53" name="Shape 53"/>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bg>
      <p:bgPr>
        <a:solidFill>
          <a:schemeClr val="accent5"/>
        </a:solidFill>
        <a:effectLst/>
      </p:bgPr>
    </p:bg>
    <p:spTree>
      <p:nvGrpSpPr>
        <p:cNvPr id="1" name="Shape 15"/>
        <p:cNvGrpSpPr/>
        <p:nvPr/>
      </p:nvGrpSpPr>
      <p:grpSpPr>
        <a:xfrm>
          <a:off x="0" y="0"/>
          <a:ext cx="0" cy="0"/>
          <a:chOff x="0" y="0"/>
          <a:chExt cx="0" cy="0"/>
        </a:xfrm>
      </p:grpSpPr>
      <p:sp>
        <p:nvSpPr>
          <p:cNvPr id="16" name="Shape 16"/>
          <p:cNvSpPr/>
          <p:nvPr/>
        </p:nvSpPr>
        <p:spPr>
          <a:xfrm rot="5400000">
            <a:off x="4550700" y="-498600"/>
            <a:ext cx="42600" cy="8455800"/>
          </a:xfrm>
          <a:prstGeom prst="rect">
            <a:avLst/>
          </a:prstGeom>
          <a:solidFill>
            <a:schemeClr val="dk2"/>
          </a:solidFill>
          <a:ln>
            <a:noFill/>
          </a:ln>
        </p:spPr>
        <p:txBody>
          <a:bodyPr lIns="91425" tIns="91425" rIns="91425" bIns="91425" anchor="ctr" anchorCtr="0">
            <a:noAutofit/>
          </a:bodyPr>
          <a:lstStyle/>
          <a:p>
            <a:pPr lvl="0">
              <a:spcBef>
                <a:spcPts val="0"/>
              </a:spcBef>
              <a:buNone/>
            </a:pPr>
            <a:endParaRPr/>
          </a:p>
        </p:txBody>
      </p:sp>
      <p:sp>
        <p:nvSpPr>
          <p:cNvPr id="17" name="Shape 17"/>
          <p:cNvSpPr txBox="1">
            <a:spLocks noGrp="1"/>
          </p:cNvSpPr>
          <p:nvPr>
            <p:ph type="title"/>
          </p:nvPr>
        </p:nvSpPr>
        <p:spPr>
          <a:xfrm>
            <a:off x="344250" y="1403850"/>
            <a:ext cx="8455500" cy="2146800"/>
          </a:xfrm>
          <a:prstGeom prst="rect">
            <a:avLst/>
          </a:prstGeom>
          <a:solidFill>
            <a:srgbClr val="FFFFFF"/>
          </a:solidFill>
        </p:spPr>
        <p:txBody>
          <a:bodyPr lIns="91425" tIns="91425" rIns="91425" bIns="91425" anchor="ctr" anchorCtr="0"/>
          <a:lstStyle>
            <a:lvl1pPr lvl="0" algn="ctr">
              <a:spcBef>
                <a:spcPts val="0"/>
              </a:spcBef>
              <a:buSzPct val="100000"/>
              <a:buFont typeface="Playfair Display"/>
              <a:defRPr sz="4800" b="1">
                <a:latin typeface="Playfair Display"/>
                <a:ea typeface="Playfair Display"/>
                <a:cs typeface="Playfair Display"/>
                <a:sym typeface="Playfair Display"/>
              </a:defRPr>
            </a:lvl1pPr>
            <a:lvl2pPr lvl="1" algn="ctr">
              <a:spcBef>
                <a:spcPts val="0"/>
              </a:spcBef>
              <a:buSzPct val="100000"/>
              <a:buFont typeface="Playfair Display"/>
              <a:defRPr sz="4800" b="1">
                <a:latin typeface="Playfair Display"/>
                <a:ea typeface="Playfair Display"/>
                <a:cs typeface="Playfair Display"/>
                <a:sym typeface="Playfair Display"/>
              </a:defRPr>
            </a:lvl2pPr>
            <a:lvl3pPr lvl="2" algn="ctr">
              <a:spcBef>
                <a:spcPts val="0"/>
              </a:spcBef>
              <a:buSzPct val="100000"/>
              <a:buFont typeface="Playfair Display"/>
              <a:defRPr sz="4800" b="1">
                <a:latin typeface="Playfair Display"/>
                <a:ea typeface="Playfair Display"/>
                <a:cs typeface="Playfair Display"/>
                <a:sym typeface="Playfair Display"/>
              </a:defRPr>
            </a:lvl3pPr>
            <a:lvl4pPr lvl="3" algn="ctr">
              <a:spcBef>
                <a:spcPts val="0"/>
              </a:spcBef>
              <a:buSzPct val="100000"/>
              <a:buFont typeface="Playfair Display"/>
              <a:defRPr sz="4800" b="1">
                <a:latin typeface="Playfair Display"/>
                <a:ea typeface="Playfair Display"/>
                <a:cs typeface="Playfair Display"/>
                <a:sym typeface="Playfair Display"/>
              </a:defRPr>
            </a:lvl4pPr>
            <a:lvl5pPr lvl="4" algn="ctr">
              <a:spcBef>
                <a:spcPts val="0"/>
              </a:spcBef>
              <a:buSzPct val="100000"/>
              <a:buFont typeface="Playfair Display"/>
              <a:defRPr sz="4800" b="1">
                <a:latin typeface="Playfair Display"/>
                <a:ea typeface="Playfair Display"/>
                <a:cs typeface="Playfair Display"/>
                <a:sym typeface="Playfair Display"/>
              </a:defRPr>
            </a:lvl5pPr>
            <a:lvl6pPr lvl="5" algn="ctr">
              <a:spcBef>
                <a:spcPts val="0"/>
              </a:spcBef>
              <a:buSzPct val="100000"/>
              <a:buFont typeface="Playfair Display"/>
              <a:defRPr sz="4800" b="1">
                <a:latin typeface="Playfair Display"/>
                <a:ea typeface="Playfair Display"/>
                <a:cs typeface="Playfair Display"/>
                <a:sym typeface="Playfair Display"/>
              </a:defRPr>
            </a:lvl6pPr>
            <a:lvl7pPr lvl="6" algn="ctr">
              <a:spcBef>
                <a:spcPts val="0"/>
              </a:spcBef>
              <a:buSzPct val="100000"/>
              <a:buFont typeface="Playfair Display"/>
              <a:defRPr sz="4800" b="1">
                <a:latin typeface="Playfair Display"/>
                <a:ea typeface="Playfair Display"/>
                <a:cs typeface="Playfair Display"/>
                <a:sym typeface="Playfair Display"/>
              </a:defRPr>
            </a:lvl7pPr>
            <a:lvl8pPr lvl="7" algn="ctr">
              <a:spcBef>
                <a:spcPts val="0"/>
              </a:spcBef>
              <a:buSzPct val="100000"/>
              <a:buFont typeface="Playfair Display"/>
              <a:defRPr sz="4800" b="1">
                <a:latin typeface="Playfair Display"/>
                <a:ea typeface="Playfair Display"/>
                <a:cs typeface="Playfair Display"/>
                <a:sym typeface="Playfair Display"/>
              </a:defRPr>
            </a:lvl8pPr>
            <a:lvl9pPr lvl="8" algn="ctr">
              <a:spcBef>
                <a:spcPts val="0"/>
              </a:spcBef>
              <a:buSzPct val="100000"/>
              <a:buFont typeface="Playfair Display"/>
              <a:defRPr sz="4800" b="1">
                <a:latin typeface="Playfair Display"/>
                <a:ea typeface="Playfair Display"/>
                <a:cs typeface="Playfair Display"/>
                <a:sym typeface="Playfair Display"/>
              </a:defRPr>
            </a:lvl9pPr>
          </a:lstStyle>
          <a:p>
            <a:endParaRPr/>
          </a:p>
        </p:txBody>
      </p:sp>
      <p:sp>
        <p:nvSpPr>
          <p:cNvPr id="18" name="Shape 18"/>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9"/>
        <p:cNvGrpSpPr/>
        <p:nvPr/>
      </p:nvGrpSpPr>
      <p:grpSpPr>
        <a:xfrm>
          <a:off x="0" y="0"/>
          <a:ext cx="0" cy="0"/>
          <a:chOff x="0" y="0"/>
          <a:chExt cx="0" cy="0"/>
        </a:xfrm>
      </p:grpSpPr>
      <p:sp>
        <p:nvSpPr>
          <p:cNvPr id="20" name="Shape 20"/>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1" name="Shape 21"/>
          <p:cNvSpPr txBox="1">
            <a:spLocks noGrp="1"/>
          </p:cNvSpPr>
          <p:nvPr>
            <p:ph type="body" idx="1"/>
          </p:nvPr>
        </p:nvSpPr>
        <p:spPr>
          <a:xfrm>
            <a:off x="311700" y="1234075"/>
            <a:ext cx="8520600" cy="33348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3"/>
        <p:cNvGrpSpPr/>
        <p:nvPr/>
      </p:nvGrpSpPr>
      <p:grpSpPr>
        <a:xfrm>
          <a:off x="0" y="0"/>
          <a:ext cx="0" cy="0"/>
          <a:chOff x="0" y="0"/>
          <a:chExt cx="0" cy="0"/>
        </a:xfrm>
      </p:grpSpPr>
      <p:sp>
        <p:nvSpPr>
          <p:cNvPr id="24" name="Shape 24"/>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5" name="Shape 25"/>
          <p:cNvSpPr txBox="1">
            <a:spLocks noGrp="1"/>
          </p:cNvSpPr>
          <p:nvPr>
            <p:ph type="body" idx="1"/>
          </p:nvPr>
        </p:nvSpPr>
        <p:spPr>
          <a:xfrm>
            <a:off x="311700" y="1234050"/>
            <a:ext cx="3999900" cy="33348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6" name="Shape 26"/>
          <p:cNvSpPr txBox="1">
            <a:spLocks noGrp="1"/>
          </p:cNvSpPr>
          <p:nvPr>
            <p:ph type="body" idx="2"/>
          </p:nvPr>
        </p:nvSpPr>
        <p:spPr>
          <a:xfrm>
            <a:off x="4832400" y="1234050"/>
            <a:ext cx="3999900" cy="33348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7" name="Shape 27"/>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0" name="Shape 30"/>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1"/>
        <p:cNvGrpSpPr/>
        <p:nvPr/>
      </p:nvGrpSpPr>
      <p:grpSpPr>
        <a:xfrm>
          <a:off x="0" y="0"/>
          <a:ext cx="0" cy="0"/>
          <a:chOff x="0" y="0"/>
          <a:chExt cx="0" cy="0"/>
        </a:xfrm>
      </p:grpSpPr>
      <p:sp>
        <p:nvSpPr>
          <p:cNvPr id="32" name="Shape 32"/>
          <p:cNvSpPr txBox="1">
            <a:spLocks noGrp="1"/>
          </p:cNvSpPr>
          <p:nvPr>
            <p:ph type="title"/>
          </p:nvPr>
        </p:nvSpPr>
        <p:spPr>
          <a:xfrm>
            <a:off x="311700" y="555600"/>
            <a:ext cx="2808000" cy="7557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3" name="Shape 33"/>
          <p:cNvSpPr txBox="1">
            <a:spLocks noGrp="1"/>
          </p:cNvSpPr>
          <p:nvPr>
            <p:ph type="body" idx="1"/>
          </p:nvPr>
        </p:nvSpPr>
        <p:spPr>
          <a:xfrm>
            <a:off x="311700" y="1389600"/>
            <a:ext cx="2808000" cy="31794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4" name="Shape 34"/>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bg>
      <p:bgPr>
        <a:solidFill>
          <a:schemeClr val="accent3"/>
        </a:solidFill>
        <a:effectLst/>
      </p:bgPr>
    </p:bg>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490250" y="526350"/>
            <a:ext cx="5618700" cy="4090800"/>
          </a:xfrm>
          <a:prstGeom prst="rect">
            <a:avLst/>
          </a:prstGeom>
        </p:spPr>
        <p:txBody>
          <a:bodyPr lIns="91425" tIns="91425" rIns="91425" bIns="91425" anchor="ctr" anchorCtr="0"/>
          <a:lstStyle>
            <a:lvl1pPr lvl="0">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1pPr>
            <a:lvl2pPr lvl="1">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2pPr>
            <a:lvl3pPr lvl="2">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3pPr>
            <a:lvl4pPr lvl="3">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4pPr>
            <a:lvl5pPr lvl="4">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5pPr>
            <a:lvl6pPr lvl="5">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6pPr>
            <a:lvl7pPr lvl="6">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7pPr>
            <a:lvl8pPr lvl="7">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8pPr>
            <a:lvl9pPr lvl="8">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9pPr>
          </a:lstStyle>
          <a:p>
            <a:endParaRPr/>
          </a:p>
        </p:txBody>
      </p:sp>
      <p:sp>
        <p:nvSpPr>
          <p:cNvPr id="37" name="Shape 37"/>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8"/>
        <p:cNvGrpSpPr/>
        <p:nvPr/>
      </p:nvGrpSpPr>
      <p:grpSpPr>
        <a:xfrm>
          <a:off x="0" y="0"/>
          <a:ext cx="0" cy="0"/>
          <a:chOff x="0" y="0"/>
          <a:chExt cx="0" cy="0"/>
        </a:xfrm>
      </p:grpSpPr>
      <p:sp>
        <p:nvSpPr>
          <p:cNvPr id="39" name="Shape 39"/>
          <p:cNvSpPr/>
          <p:nvPr/>
        </p:nvSpPr>
        <p:spPr>
          <a:xfrm>
            <a:off x="4572000" y="-75"/>
            <a:ext cx="4572000" cy="5143500"/>
          </a:xfrm>
          <a:prstGeom prst="rect">
            <a:avLst/>
          </a:prstGeom>
          <a:solidFill>
            <a:schemeClr val="dk1"/>
          </a:solidFill>
          <a:ln>
            <a:noFill/>
          </a:ln>
        </p:spPr>
        <p:txBody>
          <a:bodyPr lIns="91425" tIns="91425" rIns="91425" bIns="91425" anchor="ctr" anchorCtr="0">
            <a:noAutofit/>
          </a:bodyPr>
          <a:lstStyle/>
          <a:p>
            <a:pPr lvl="0">
              <a:spcBef>
                <a:spcPts val="0"/>
              </a:spcBef>
              <a:buNone/>
            </a:pPr>
            <a:endParaRPr/>
          </a:p>
        </p:txBody>
      </p:sp>
      <p:cxnSp>
        <p:nvCxnSpPr>
          <p:cNvPr id="40" name="Shape 40"/>
          <p:cNvCxnSpPr/>
          <p:nvPr/>
        </p:nvCxnSpPr>
        <p:spPr>
          <a:xfrm>
            <a:off x="5029675" y="4495500"/>
            <a:ext cx="468300" cy="0"/>
          </a:xfrm>
          <a:prstGeom prst="straightConnector1">
            <a:avLst/>
          </a:prstGeom>
          <a:noFill/>
          <a:ln w="19050" cap="flat" cmpd="sng">
            <a:solidFill>
              <a:schemeClr val="dk2"/>
            </a:solidFill>
            <a:prstDash val="solid"/>
            <a:round/>
            <a:headEnd type="none" w="med" len="med"/>
            <a:tailEnd type="none" w="med" len="med"/>
          </a:ln>
        </p:spPr>
      </p:cxnSp>
      <p:sp>
        <p:nvSpPr>
          <p:cNvPr id="41" name="Shape 41"/>
          <p:cNvSpPr txBox="1">
            <a:spLocks noGrp="1"/>
          </p:cNvSpPr>
          <p:nvPr>
            <p:ph type="title"/>
          </p:nvPr>
        </p:nvSpPr>
        <p:spPr>
          <a:xfrm>
            <a:off x="265500" y="1081675"/>
            <a:ext cx="4045200" cy="1786200"/>
          </a:xfrm>
          <a:prstGeom prst="rect">
            <a:avLst/>
          </a:prstGeom>
        </p:spPr>
        <p:txBody>
          <a:bodyPr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42" name="Shape 42"/>
          <p:cNvSpPr txBox="1">
            <a:spLocks noGrp="1"/>
          </p:cNvSpPr>
          <p:nvPr>
            <p:ph type="subTitle" idx="1"/>
          </p:nvPr>
        </p:nvSpPr>
        <p:spPr>
          <a:xfrm>
            <a:off x="265500" y="2921400"/>
            <a:ext cx="4045200" cy="13455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43" name="Shape 43"/>
          <p:cNvSpPr txBox="1">
            <a:spLocks noGrp="1"/>
          </p:cNvSpPr>
          <p:nvPr>
            <p:ph type="body" idx="2"/>
          </p:nvPr>
        </p:nvSpPr>
        <p:spPr>
          <a:xfrm>
            <a:off x="4939500" y="724200"/>
            <a:ext cx="3837000" cy="3695100"/>
          </a:xfrm>
          <a:prstGeom prst="rect">
            <a:avLst/>
          </a:prstGeom>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4" name="Shape 44"/>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5"/>
        <p:cNvGrpSpPr/>
        <p:nvPr/>
      </p:nvGrpSpPr>
      <p:grpSpPr>
        <a:xfrm>
          <a:off x="0" y="0"/>
          <a:ext cx="0" cy="0"/>
          <a:chOff x="0" y="0"/>
          <a:chExt cx="0" cy="0"/>
        </a:xfrm>
      </p:grpSpPr>
      <p:sp>
        <p:nvSpPr>
          <p:cNvPr id="46" name="Shape 46"/>
          <p:cNvSpPr txBox="1">
            <a:spLocks noGrp="1"/>
          </p:cNvSpPr>
          <p:nvPr>
            <p:ph type="body" idx="1"/>
          </p:nvPr>
        </p:nvSpPr>
        <p:spPr>
          <a:xfrm>
            <a:off x="311700" y="4230575"/>
            <a:ext cx="5998800" cy="605100"/>
          </a:xfrm>
          <a:prstGeom prst="rect">
            <a:avLst/>
          </a:prstGeom>
        </p:spPr>
        <p:txBody>
          <a:bodyPr lIns="91425" tIns="91425" rIns="91425" bIns="91425" anchor="ctr" anchorCtr="0"/>
          <a:lstStyle>
            <a:lvl1pPr lvl="0">
              <a:lnSpc>
                <a:spcPct val="100000"/>
              </a:lnSpc>
              <a:spcBef>
                <a:spcPts val="0"/>
              </a:spcBef>
              <a:spcAft>
                <a:spcPts val="0"/>
              </a:spcAft>
              <a:buNone/>
              <a:defRPr/>
            </a:lvl1pPr>
          </a:lstStyle>
          <a:p>
            <a:endParaRPr/>
          </a:p>
        </p:txBody>
      </p:sp>
      <p:sp>
        <p:nvSpPr>
          <p:cNvPr id="47" name="Shape 47"/>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lIns="91425" tIns="91425" rIns="91425" bIns="91425" anchor="t" anchorCtr="0"/>
          <a:lstStyle>
            <a:lvl1pPr lvl="0">
              <a:spcBef>
                <a:spcPts val="0"/>
              </a:spcBef>
              <a:buClr>
                <a:schemeClr val="dk2"/>
              </a:buClr>
              <a:buSzPct val="100000"/>
              <a:buFont typeface="Oswald"/>
              <a:buNone/>
              <a:defRPr sz="3000">
                <a:solidFill>
                  <a:schemeClr val="dk2"/>
                </a:solidFill>
                <a:latin typeface="Oswald"/>
                <a:ea typeface="Oswald"/>
                <a:cs typeface="Oswald"/>
                <a:sym typeface="Oswald"/>
              </a:defRPr>
            </a:lvl1pPr>
            <a:lvl2pPr lvl="1">
              <a:spcBef>
                <a:spcPts val="0"/>
              </a:spcBef>
              <a:buClr>
                <a:schemeClr val="dk2"/>
              </a:buClr>
              <a:buSzPct val="100000"/>
              <a:buFont typeface="Oswald"/>
              <a:buNone/>
              <a:defRPr sz="3000">
                <a:solidFill>
                  <a:schemeClr val="dk2"/>
                </a:solidFill>
                <a:latin typeface="Oswald"/>
                <a:ea typeface="Oswald"/>
                <a:cs typeface="Oswald"/>
                <a:sym typeface="Oswald"/>
              </a:defRPr>
            </a:lvl2pPr>
            <a:lvl3pPr lvl="2">
              <a:spcBef>
                <a:spcPts val="0"/>
              </a:spcBef>
              <a:buClr>
                <a:schemeClr val="dk2"/>
              </a:buClr>
              <a:buSzPct val="100000"/>
              <a:buFont typeface="Oswald"/>
              <a:buNone/>
              <a:defRPr sz="3000">
                <a:solidFill>
                  <a:schemeClr val="dk2"/>
                </a:solidFill>
                <a:latin typeface="Oswald"/>
                <a:ea typeface="Oswald"/>
                <a:cs typeface="Oswald"/>
                <a:sym typeface="Oswald"/>
              </a:defRPr>
            </a:lvl3pPr>
            <a:lvl4pPr lvl="3">
              <a:spcBef>
                <a:spcPts val="0"/>
              </a:spcBef>
              <a:buClr>
                <a:schemeClr val="dk2"/>
              </a:buClr>
              <a:buSzPct val="100000"/>
              <a:buFont typeface="Oswald"/>
              <a:buNone/>
              <a:defRPr sz="3000">
                <a:solidFill>
                  <a:schemeClr val="dk2"/>
                </a:solidFill>
                <a:latin typeface="Oswald"/>
                <a:ea typeface="Oswald"/>
                <a:cs typeface="Oswald"/>
                <a:sym typeface="Oswald"/>
              </a:defRPr>
            </a:lvl4pPr>
            <a:lvl5pPr lvl="4">
              <a:spcBef>
                <a:spcPts val="0"/>
              </a:spcBef>
              <a:buClr>
                <a:schemeClr val="dk2"/>
              </a:buClr>
              <a:buSzPct val="100000"/>
              <a:buFont typeface="Oswald"/>
              <a:buNone/>
              <a:defRPr sz="3000">
                <a:solidFill>
                  <a:schemeClr val="dk2"/>
                </a:solidFill>
                <a:latin typeface="Oswald"/>
                <a:ea typeface="Oswald"/>
                <a:cs typeface="Oswald"/>
                <a:sym typeface="Oswald"/>
              </a:defRPr>
            </a:lvl5pPr>
            <a:lvl6pPr lvl="5">
              <a:spcBef>
                <a:spcPts val="0"/>
              </a:spcBef>
              <a:buClr>
                <a:schemeClr val="dk2"/>
              </a:buClr>
              <a:buSzPct val="100000"/>
              <a:buFont typeface="Oswald"/>
              <a:buNone/>
              <a:defRPr sz="3000">
                <a:solidFill>
                  <a:schemeClr val="dk2"/>
                </a:solidFill>
                <a:latin typeface="Oswald"/>
                <a:ea typeface="Oswald"/>
                <a:cs typeface="Oswald"/>
                <a:sym typeface="Oswald"/>
              </a:defRPr>
            </a:lvl6pPr>
            <a:lvl7pPr lvl="6">
              <a:spcBef>
                <a:spcPts val="0"/>
              </a:spcBef>
              <a:buClr>
                <a:schemeClr val="dk2"/>
              </a:buClr>
              <a:buSzPct val="100000"/>
              <a:buFont typeface="Oswald"/>
              <a:buNone/>
              <a:defRPr sz="3000">
                <a:solidFill>
                  <a:schemeClr val="dk2"/>
                </a:solidFill>
                <a:latin typeface="Oswald"/>
                <a:ea typeface="Oswald"/>
                <a:cs typeface="Oswald"/>
                <a:sym typeface="Oswald"/>
              </a:defRPr>
            </a:lvl7pPr>
            <a:lvl8pPr lvl="7">
              <a:spcBef>
                <a:spcPts val="0"/>
              </a:spcBef>
              <a:buClr>
                <a:schemeClr val="dk2"/>
              </a:buClr>
              <a:buSzPct val="100000"/>
              <a:buFont typeface="Oswald"/>
              <a:buNone/>
              <a:defRPr sz="3000">
                <a:solidFill>
                  <a:schemeClr val="dk2"/>
                </a:solidFill>
                <a:latin typeface="Oswald"/>
                <a:ea typeface="Oswald"/>
                <a:cs typeface="Oswald"/>
                <a:sym typeface="Oswald"/>
              </a:defRPr>
            </a:lvl8pPr>
            <a:lvl9pPr lvl="8">
              <a:spcBef>
                <a:spcPts val="0"/>
              </a:spcBef>
              <a:buClr>
                <a:schemeClr val="dk2"/>
              </a:buClr>
              <a:buSzPct val="100000"/>
              <a:buFont typeface="Oswald"/>
              <a:buNone/>
              <a:defRPr sz="3000">
                <a:solidFill>
                  <a:schemeClr val="dk2"/>
                </a:solidFill>
                <a:latin typeface="Oswald"/>
                <a:ea typeface="Oswald"/>
                <a:cs typeface="Oswald"/>
                <a:sym typeface="Oswald"/>
              </a:defRPr>
            </a:lvl9pPr>
          </a:lstStyle>
          <a:p>
            <a:endParaRPr/>
          </a:p>
        </p:txBody>
      </p:sp>
      <p:sp>
        <p:nvSpPr>
          <p:cNvPr id="7" name="Shape 7"/>
          <p:cNvSpPr txBox="1">
            <a:spLocks noGrp="1"/>
          </p:cNvSpPr>
          <p:nvPr>
            <p:ph type="body" idx="1"/>
          </p:nvPr>
        </p:nvSpPr>
        <p:spPr>
          <a:xfrm>
            <a:off x="311700" y="1234075"/>
            <a:ext cx="8520600" cy="33348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buFont typeface="Playfair Display"/>
              <a:defRPr sz="1800">
                <a:solidFill>
                  <a:schemeClr val="dk2"/>
                </a:solidFill>
                <a:latin typeface="Playfair Display"/>
                <a:ea typeface="Playfair Display"/>
                <a:cs typeface="Playfair Display"/>
                <a:sym typeface="Playfair Display"/>
              </a:defRPr>
            </a:lvl1pPr>
            <a:lvl2pPr lvl="1">
              <a:lnSpc>
                <a:spcPct val="115000"/>
              </a:lnSpc>
              <a:spcBef>
                <a:spcPts val="0"/>
              </a:spcBef>
              <a:spcAft>
                <a:spcPts val="1600"/>
              </a:spcAft>
              <a:buClr>
                <a:schemeClr val="dk2"/>
              </a:buClr>
              <a:buFont typeface="Playfair Display"/>
              <a:defRPr>
                <a:solidFill>
                  <a:schemeClr val="dk2"/>
                </a:solidFill>
                <a:latin typeface="Playfair Display"/>
                <a:ea typeface="Playfair Display"/>
                <a:cs typeface="Playfair Display"/>
                <a:sym typeface="Playfair Display"/>
              </a:defRPr>
            </a:lvl2pPr>
            <a:lvl3pPr lvl="2">
              <a:lnSpc>
                <a:spcPct val="115000"/>
              </a:lnSpc>
              <a:spcBef>
                <a:spcPts val="0"/>
              </a:spcBef>
              <a:spcAft>
                <a:spcPts val="1600"/>
              </a:spcAft>
              <a:buClr>
                <a:schemeClr val="dk2"/>
              </a:buClr>
              <a:buFont typeface="Playfair Display"/>
              <a:defRPr>
                <a:solidFill>
                  <a:schemeClr val="dk2"/>
                </a:solidFill>
                <a:latin typeface="Playfair Display"/>
                <a:ea typeface="Playfair Display"/>
                <a:cs typeface="Playfair Display"/>
                <a:sym typeface="Playfair Display"/>
              </a:defRPr>
            </a:lvl3pPr>
            <a:lvl4pPr lvl="3">
              <a:lnSpc>
                <a:spcPct val="115000"/>
              </a:lnSpc>
              <a:spcBef>
                <a:spcPts val="0"/>
              </a:spcBef>
              <a:spcAft>
                <a:spcPts val="1600"/>
              </a:spcAft>
              <a:buClr>
                <a:schemeClr val="dk2"/>
              </a:buClr>
              <a:buFont typeface="Playfair Display"/>
              <a:defRPr>
                <a:solidFill>
                  <a:schemeClr val="dk2"/>
                </a:solidFill>
                <a:latin typeface="Playfair Display"/>
                <a:ea typeface="Playfair Display"/>
                <a:cs typeface="Playfair Display"/>
                <a:sym typeface="Playfair Display"/>
              </a:defRPr>
            </a:lvl4pPr>
            <a:lvl5pPr lvl="4">
              <a:lnSpc>
                <a:spcPct val="115000"/>
              </a:lnSpc>
              <a:spcBef>
                <a:spcPts val="0"/>
              </a:spcBef>
              <a:spcAft>
                <a:spcPts val="1600"/>
              </a:spcAft>
              <a:buClr>
                <a:schemeClr val="dk2"/>
              </a:buClr>
              <a:buFont typeface="Playfair Display"/>
              <a:defRPr>
                <a:solidFill>
                  <a:schemeClr val="dk2"/>
                </a:solidFill>
                <a:latin typeface="Playfair Display"/>
                <a:ea typeface="Playfair Display"/>
                <a:cs typeface="Playfair Display"/>
                <a:sym typeface="Playfair Display"/>
              </a:defRPr>
            </a:lvl5pPr>
            <a:lvl6pPr lvl="5">
              <a:lnSpc>
                <a:spcPct val="115000"/>
              </a:lnSpc>
              <a:spcBef>
                <a:spcPts val="0"/>
              </a:spcBef>
              <a:spcAft>
                <a:spcPts val="1600"/>
              </a:spcAft>
              <a:buClr>
                <a:schemeClr val="dk2"/>
              </a:buClr>
              <a:buFont typeface="Playfair Display"/>
              <a:defRPr>
                <a:solidFill>
                  <a:schemeClr val="dk2"/>
                </a:solidFill>
                <a:latin typeface="Playfair Display"/>
                <a:ea typeface="Playfair Display"/>
                <a:cs typeface="Playfair Display"/>
                <a:sym typeface="Playfair Display"/>
              </a:defRPr>
            </a:lvl6pPr>
            <a:lvl7pPr lvl="6">
              <a:lnSpc>
                <a:spcPct val="115000"/>
              </a:lnSpc>
              <a:spcBef>
                <a:spcPts val="0"/>
              </a:spcBef>
              <a:spcAft>
                <a:spcPts val="1600"/>
              </a:spcAft>
              <a:buClr>
                <a:schemeClr val="dk2"/>
              </a:buClr>
              <a:buFont typeface="Playfair Display"/>
              <a:defRPr>
                <a:solidFill>
                  <a:schemeClr val="dk2"/>
                </a:solidFill>
                <a:latin typeface="Playfair Display"/>
                <a:ea typeface="Playfair Display"/>
                <a:cs typeface="Playfair Display"/>
                <a:sym typeface="Playfair Display"/>
              </a:defRPr>
            </a:lvl7pPr>
            <a:lvl8pPr lvl="7">
              <a:lnSpc>
                <a:spcPct val="115000"/>
              </a:lnSpc>
              <a:spcBef>
                <a:spcPts val="0"/>
              </a:spcBef>
              <a:spcAft>
                <a:spcPts val="1600"/>
              </a:spcAft>
              <a:buClr>
                <a:schemeClr val="dk2"/>
              </a:buClr>
              <a:buFont typeface="Playfair Display"/>
              <a:defRPr>
                <a:solidFill>
                  <a:schemeClr val="dk2"/>
                </a:solidFill>
                <a:latin typeface="Playfair Display"/>
                <a:ea typeface="Playfair Display"/>
                <a:cs typeface="Playfair Display"/>
                <a:sym typeface="Playfair Display"/>
              </a:defRPr>
            </a:lvl8pPr>
            <a:lvl9pPr lvl="8">
              <a:lnSpc>
                <a:spcPct val="115000"/>
              </a:lnSpc>
              <a:spcBef>
                <a:spcPts val="0"/>
              </a:spcBef>
              <a:spcAft>
                <a:spcPts val="1600"/>
              </a:spcAft>
              <a:buClr>
                <a:schemeClr val="dk2"/>
              </a:buClr>
              <a:buFont typeface="Playfair Display"/>
              <a:defRPr>
                <a:solidFill>
                  <a:schemeClr val="dk2"/>
                </a:solidFill>
                <a:latin typeface="Playfair Display"/>
                <a:ea typeface="Playfair Display"/>
                <a:cs typeface="Playfair Display"/>
                <a:sym typeface="Playfair Display"/>
              </a:defRPr>
            </a:lvl9pPr>
          </a:lstStyle>
          <a:p>
            <a:endParaRPr/>
          </a:p>
        </p:txBody>
      </p:sp>
      <p:sp>
        <p:nvSpPr>
          <p:cNvPr id="8" name="Shape 8"/>
          <p:cNvSpPr txBox="1">
            <a:spLocks noGrp="1"/>
          </p:cNvSpPr>
          <p:nvPr>
            <p:ph type="sldNum" idx="12"/>
          </p:nvPr>
        </p:nvSpPr>
        <p:spPr>
          <a:xfrm>
            <a:off x="8497999" y="4688758"/>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dk2"/>
                </a:solidFill>
                <a:latin typeface="Playfair Display"/>
                <a:ea typeface="Playfair Display"/>
                <a:cs typeface="Playfair Display"/>
                <a:sym typeface="Playfair Display"/>
              </a:rPr>
              <a:t>‹#›</a:t>
            </a:fld>
            <a:endParaRPr lang="en" sz="1000">
              <a:solidFill>
                <a:schemeClr val="dk2"/>
              </a:solidFill>
              <a:latin typeface="Playfair Display"/>
              <a:ea typeface="Playfair Display"/>
              <a:cs typeface="Playfair Display"/>
              <a:sym typeface="Playfair Display"/>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Shape 58"/>
          <p:cNvSpPr txBox="1">
            <a:spLocks noGrp="1"/>
          </p:cNvSpPr>
          <p:nvPr>
            <p:ph type="ctrTitle"/>
          </p:nvPr>
        </p:nvSpPr>
        <p:spPr>
          <a:xfrm>
            <a:off x="344250" y="1403850"/>
            <a:ext cx="8455500" cy="2146800"/>
          </a:xfrm>
          <a:prstGeom prst="rect">
            <a:avLst/>
          </a:prstGeom>
        </p:spPr>
        <p:txBody>
          <a:bodyPr lIns="91425" tIns="91425" rIns="91425" bIns="91425" anchor="ctr" anchorCtr="0">
            <a:noAutofit/>
          </a:bodyPr>
          <a:lstStyle/>
          <a:p>
            <a:pPr lvl="0">
              <a:spcBef>
                <a:spcPts val="0"/>
              </a:spcBef>
              <a:buNone/>
            </a:pPr>
            <a:r>
              <a:rPr lang="en" sz="7200">
                <a:latin typeface="Times New Roman"/>
                <a:ea typeface="Times New Roman"/>
                <a:cs typeface="Times New Roman"/>
                <a:sym typeface="Times New Roman"/>
              </a:rPr>
              <a:t>Opinion Writing</a:t>
            </a:r>
          </a:p>
          <a:p>
            <a:pPr lvl="0">
              <a:spcBef>
                <a:spcPts val="0"/>
              </a:spcBef>
              <a:buNone/>
            </a:pPr>
            <a:endParaRPr sz="4800">
              <a:latin typeface="Times New Roman"/>
              <a:ea typeface="Times New Roman"/>
              <a:cs typeface="Times New Roman"/>
              <a:sym typeface="Times New Roman"/>
            </a:endParaRPr>
          </a:p>
        </p:txBody>
      </p:sp>
      <p:sp>
        <p:nvSpPr>
          <p:cNvPr id="59" name="Shape 59"/>
          <p:cNvSpPr txBox="1">
            <a:spLocks noGrp="1"/>
          </p:cNvSpPr>
          <p:nvPr>
            <p:ph type="subTitle" idx="1"/>
          </p:nvPr>
        </p:nvSpPr>
        <p:spPr>
          <a:xfrm>
            <a:off x="344250" y="3550650"/>
            <a:ext cx="4910100" cy="799200"/>
          </a:xfrm>
          <a:prstGeom prst="rect">
            <a:avLst/>
          </a:prstGeom>
        </p:spPr>
        <p:txBody>
          <a:bodyPr lIns="91425" tIns="91425" rIns="91425" bIns="91425" anchor="ctr" anchorCtr="0">
            <a:noAutofit/>
          </a:bodyPr>
          <a:lstStyle/>
          <a:p>
            <a:pPr lvl="0">
              <a:spcBef>
                <a:spcPts val="0"/>
              </a:spcBef>
              <a:buNone/>
            </a:pPr>
            <a:r>
              <a:rPr lang="en">
                <a:latin typeface="Times New Roman"/>
                <a:ea typeface="Times New Roman"/>
                <a:cs typeface="Times New Roman"/>
                <a:sym typeface="Times New Roman"/>
              </a:rPr>
              <a:t>It’s important to have one… sometimes...</a:t>
            </a:r>
          </a:p>
        </p:txBody>
      </p:sp>
    </p:spTree>
  </p:cSld>
  <p:clrMapOvr>
    <a:masterClrMapping/>
  </p:clrMapOvr>
  <p:transition xmlns:p14="http://schemas.microsoft.com/office/powerpoint/2010/mai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Shape 112"/>
          <p:cNvSpPr txBox="1">
            <a:spLocks noGrp="1"/>
          </p:cNvSpPr>
          <p:nvPr>
            <p:ph type="title"/>
          </p:nvPr>
        </p:nvSpPr>
        <p:spPr>
          <a:xfrm>
            <a:off x="311700" y="191386"/>
            <a:ext cx="8520600" cy="556759"/>
          </a:xfrm>
          <a:prstGeom prst="rect">
            <a:avLst/>
          </a:prstGeom>
        </p:spPr>
        <p:txBody>
          <a:bodyPr lIns="91425" tIns="91425" rIns="91425" bIns="91425" anchor="t" anchorCtr="0">
            <a:noAutofit/>
          </a:bodyPr>
          <a:lstStyle/>
          <a:p>
            <a:pPr lvl="0" rtl="0">
              <a:spcBef>
                <a:spcPts val="0"/>
              </a:spcBef>
              <a:buNone/>
            </a:pPr>
            <a:r>
              <a:rPr lang="en" sz="2400" dirty="0">
                <a:latin typeface="Times New Roman"/>
                <a:ea typeface="Times New Roman"/>
                <a:cs typeface="Times New Roman"/>
                <a:sym typeface="Times New Roman"/>
              </a:rPr>
              <a:t>AFTER IT IS WRITTEN:</a:t>
            </a:r>
          </a:p>
        </p:txBody>
      </p:sp>
      <p:sp>
        <p:nvSpPr>
          <p:cNvPr id="113" name="Shape 113"/>
          <p:cNvSpPr txBox="1">
            <a:spLocks noGrp="1"/>
          </p:cNvSpPr>
          <p:nvPr>
            <p:ph type="body" idx="1"/>
          </p:nvPr>
        </p:nvSpPr>
        <p:spPr>
          <a:xfrm>
            <a:off x="311700" y="748145"/>
            <a:ext cx="8520600" cy="4005305"/>
          </a:xfrm>
          <a:prstGeom prst="rect">
            <a:avLst/>
          </a:prstGeom>
        </p:spPr>
        <p:txBody>
          <a:bodyPr lIns="91425" tIns="91425" rIns="91425" bIns="91425" anchor="t" anchorCtr="0">
            <a:noAutofit/>
          </a:bodyPr>
          <a:lstStyle/>
          <a:p>
            <a:pPr marL="457200" marR="0" lvl="0" indent="-381000" algn="l" rtl="0">
              <a:lnSpc>
                <a:spcPct val="115000"/>
              </a:lnSpc>
              <a:spcBef>
                <a:spcPts val="0"/>
              </a:spcBef>
              <a:spcAft>
                <a:spcPts val="1600"/>
              </a:spcAft>
              <a:buClr>
                <a:srgbClr val="000000"/>
              </a:buClr>
              <a:buSzPct val="100000"/>
              <a:buFont typeface="Times New Roman"/>
            </a:pPr>
            <a:r>
              <a:rPr lang="en" sz="2400" dirty="0">
                <a:solidFill>
                  <a:srgbClr val="000000"/>
                </a:solidFill>
                <a:highlight>
                  <a:srgbClr val="FFFFFF"/>
                </a:highlight>
                <a:latin typeface="Times New Roman"/>
                <a:ea typeface="Times New Roman"/>
                <a:cs typeface="Times New Roman"/>
                <a:sym typeface="Times New Roman"/>
              </a:rPr>
              <a:t>Make sure you can answer “YES!” to the following questions:</a:t>
            </a:r>
          </a:p>
          <a:p>
            <a:pPr marL="914400" marR="0" lvl="1" indent="-381000" algn="l" rtl="0">
              <a:lnSpc>
                <a:spcPct val="115000"/>
              </a:lnSpc>
              <a:spcBef>
                <a:spcPts val="0"/>
              </a:spcBef>
              <a:spcAft>
                <a:spcPts val="1600"/>
              </a:spcAft>
              <a:buClr>
                <a:srgbClr val="000000"/>
              </a:buClr>
              <a:buSzPct val="100000"/>
              <a:buFont typeface="Times New Roman"/>
            </a:pPr>
            <a:r>
              <a:rPr lang="en" sz="2400" dirty="0">
                <a:solidFill>
                  <a:srgbClr val="000000"/>
                </a:solidFill>
                <a:highlight>
                  <a:srgbClr val="FFFFFF"/>
                </a:highlight>
                <a:latin typeface="Times New Roman"/>
                <a:ea typeface="Times New Roman"/>
                <a:cs typeface="Times New Roman"/>
                <a:sym typeface="Times New Roman"/>
              </a:rPr>
              <a:t>Is the topic interesting?</a:t>
            </a:r>
          </a:p>
          <a:p>
            <a:pPr marL="1371600" marR="0" lvl="2" indent="-381000" algn="l" rtl="0">
              <a:lnSpc>
                <a:spcPct val="115000"/>
              </a:lnSpc>
              <a:spcBef>
                <a:spcPts val="0"/>
              </a:spcBef>
              <a:spcAft>
                <a:spcPts val="1600"/>
              </a:spcAft>
              <a:buClr>
                <a:srgbClr val="000000"/>
              </a:buClr>
              <a:buSzPct val="100000"/>
              <a:buFont typeface="Times New Roman"/>
            </a:pPr>
            <a:r>
              <a:rPr lang="en" sz="2400" dirty="0">
                <a:solidFill>
                  <a:srgbClr val="000000"/>
                </a:solidFill>
                <a:highlight>
                  <a:srgbClr val="FFFFFF"/>
                </a:highlight>
                <a:latin typeface="Times New Roman"/>
                <a:ea typeface="Times New Roman"/>
                <a:cs typeface="Times New Roman"/>
                <a:sym typeface="Times New Roman"/>
              </a:rPr>
              <a:t>If it is not, why bother?</a:t>
            </a:r>
          </a:p>
          <a:p>
            <a:pPr marL="914400" marR="0" lvl="1" indent="-381000" algn="l" rtl="0">
              <a:lnSpc>
                <a:spcPct val="115000"/>
              </a:lnSpc>
              <a:spcBef>
                <a:spcPts val="0"/>
              </a:spcBef>
              <a:spcAft>
                <a:spcPts val="1600"/>
              </a:spcAft>
              <a:buClr>
                <a:srgbClr val="000000"/>
              </a:buClr>
              <a:buSzPct val="100000"/>
              <a:buFont typeface="Times New Roman"/>
            </a:pPr>
            <a:r>
              <a:rPr lang="en" sz="2400" dirty="0">
                <a:solidFill>
                  <a:srgbClr val="000000"/>
                </a:solidFill>
                <a:highlight>
                  <a:srgbClr val="FFFFFF"/>
                </a:highlight>
                <a:latin typeface="Times New Roman"/>
                <a:ea typeface="Times New Roman"/>
                <a:cs typeface="Times New Roman"/>
                <a:sym typeface="Times New Roman"/>
              </a:rPr>
              <a:t>Is your stand clear? Will the reader know exactly where you stand? There can be NO wiggle room.</a:t>
            </a:r>
          </a:p>
          <a:p>
            <a:pPr marL="914400" marR="0" lvl="1" indent="-381000" algn="l" rtl="0">
              <a:lnSpc>
                <a:spcPct val="115000"/>
              </a:lnSpc>
              <a:spcBef>
                <a:spcPts val="0"/>
              </a:spcBef>
              <a:spcAft>
                <a:spcPts val="1600"/>
              </a:spcAft>
              <a:buClr>
                <a:srgbClr val="000000"/>
              </a:buClr>
              <a:buSzPct val="100000"/>
              <a:buFont typeface="Times New Roman"/>
            </a:pPr>
            <a:r>
              <a:rPr lang="en" sz="2400" dirty="0">
                <a:solidFill>
                  <a:srgbClr val="000000"/>
                </a:solidFill>
                <a:highlight>
                  <a:srgbClr val="FFFFFF"/>
                </a:highlight>
                <a:latin typeface="Times New Roman"/>
                <a:ea typeface="Times New Roman"/>
                <a:cs typeface="Times New Roman"/>
                <a:sym typeface="Times New Roman"/>
              </a:rPr>
              <a:t>Are there FACTS to support the stand?</a:t>
            </a:r>
          </a:p>
          <a:p>
            <a:pPr marL="914400" marR="0" lvl="1" indent="-381000" algn="l" rtl="0">
              <a:lnSpc>
                <a:spcPct val="115000"/>
              </a:lnSpc>
              <a:spcBef>
                <a:spcPts val="0"/>
              </a:spcBef>
              <a:spcAft>
                <a:spcPts val="1600"/>
              </a:spcAft>
              <a:buClr>
                <a:srgbClr val="000000"/>
              </a:buClr>
              <a:buSzPct val="100000"/>
              <a:buFont typeface="Times New Roman"/>
            </a:pPr>
            <a:r>
              <a:rPr lang="en" sz="2400" dirty="0">
                <a:solidFill>
                  <a:srgbClr val="000000"/>
                </a:solidFill>
                <a:highlight>
                  <a:srgbClr val="FFFFFF"/>
                </a:highlight>
                <a:latin typeface="Times New Roman"/>
                <a:ea typeface="Times New Roman"/>
                <a:cs typeface="Times New Roman"/>
                <a:sym typeface="Times New Roman"/>
              </a:rPr>
              <a:t>Will the headline grab the reader’s attention?</a:t>
            </a:r>
          </a:p>
          <a:p>
            <a:pPr marR="0" lvl="0" algn="l" rtl="0">
              <a:lnSpc>
                <a:spcPct val="115000"/>
              </a:lnSpc>
              <a:spcBef>
                <a:spcPts val="0"/>
              </a:spcBef>
              <a:spcAft>
                <a:spcPts val="1600"/>
              </a:spcAft>
              <a:buNone/>
            </a:pPr>
            <a:endParaRPr sz="2400" dirty="0">
              <a:solidFill>
                <a:srgbClr val="000000"/>
              </a:solidFill>
              <a:highlight>
                <a:srgbClr val="FFFFFF"/>
              </a:highlight>
              <a:latin typeface="Times New Roman"/>
              <a:ea typeface="Times New Roman"/>
              <a:cs typeface="Times New Roman"/>
              <a:sym typeface="Times New Roman"/>
            </a:endParaRPr>
          </a:p>
          <a:p>
            <a:pPr marR="0" lvl="0" algn="l" rtl="0">
              <a:lnSpc>
                <a:spcPct val="115000"/>
              </a:lnSpc>
              <a:spcBef>
                <a:spcPts val="0"/>
              </a:spcBef>
              <a:spcAft>
                <a:spcPts val="1600"/>
              </a:spcAft>
              <a:buNone/>
            </a:pPr>
            <a:endParaRPr sz="3000" dirty="0">
              <a:solidFill>
                <a:srgbClr val="000000"/>
              </a:solidFill>
              <a:highlight>
                <a:srgbClr val="FFFFFF"/>
              </a:highlight>
              <a:latin typeface="Times New Roman"/>
              <a:ea typeface="Times New Roman"/>
              <a:cs typeface="Times New Roman"/>
              <a:sym typeface="Times New Roman"/>
            </a:endParaRPr>
          </a:p>
          <a:p>
            <a:pPr lvl="0" rtl="0">
              <a:spcBef>
                <a:spcPts val="0"/>
              </a:spcBef>
              <a:buNone/>
            </a:pPr>
            <a:endParaRPr sz="3000" dirty="0">
              <a:solidFill>
                <a:srgbClr val="000000"/>
              </a:solidFill>
              <a:highlight>
                <a:srgbClr val="FFFFFF"/>
              </a:highlight>
              <a:latin typeface="Times New Roman"/>
              <a:ea typeface="Times New Roman"/>
              <a:cs typeface="Times New Roman"/>
              <a:sym typeface="Times New Roman"/>
            </a:endParaRPr>
          </a:p>
          <a:p>
            <a:pPr lvl="0" rtl="0">
              <a:spcBef>
                <a:spcPts val="0"/>
              </a:spcBef>
              <a:buNone/>
            </a:pPr>
            <a:endParaRPr sz="3000" dirty="0">
              <a:solidFill>
                <a:srgbClr val="000000"/>
              </a:solidFill>
              <a:highlight>
                <a:srgbClr val="FFFFFF"/>
              </a:highlight>
              <a:latin typeface="Times New Roman"/>
              <a:ea typeface="Times New Roman"/>
              <a:cs typeface="Times New Roman"/>
              <a:sym typeface="Times New Roman"/>
            </a:endParaRPr>
          </a:p>
        </p:txBody>
      </p:sp>
    </p:spTree>
  </p:cSld>
  <p:clrMapOvr>
    <a:masterClrMapping/>
  </p:clrMapOvr>
  <p:transition xmlns:p14="http://schemas.microsoft.com/office/powerpoint/2010/mai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Shape 118"/>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rtl="0">
              <a:spcBef>
                <a:spcPts val="0"/>
              </a:spcBef>
              <a:buNone/>
            </a:pPr>
            <a:r>
              <a:rPr lang="en" sz="2400">
                <a:latin typeface="Times New Roman"/>
                <a:ea typeface="Times New Roman"/>
                <a:cs typeface="Times New Roman"/>
                <a:sym typeface="Times New Roman"/>
              </a:rPr>
              <a:t>EDITORIAL CARTOONS:</a:t>
            </a:r>
          </a:p>
        </p:txBody>
      </p:sp>
      <p:sp>
        <p:nvSpPr>
          <p:cNvPr id="119" name="Shape 119"/>
          <p:cNvSpPr txBox="1">
            <a:spLocks noGrp="1"/>
          </p:cNvSpPr>
          <p:nvPr>
            <p:ph type="body" idx="1"/>
          </p:nvPr>
        </p:nvSpPr>
        <p:spPr>
          <a:xfrm>
            <a:off x="487950" y="1071250"/>
            <a:ext cx="7752300" cy="3682200"/>
          </a:xfrm>
          <a:prstGeom prst="rect">
            <a:avLst/>
          </a:prstGeom>
        </p:spPr>
        <p:txBody>
          <a:bodyPr lIns="91425" tIns="91425" rIns="91425" bIns="91425" anchor="t" anchorCtr="0">
            <a:noAutofit/>
          </a:bodyPr>
          <a:lstStyle/>
          <a:p>
            <a:pPr marL="457200" marR="0" lvl="0" indent="-381000" algn="l" rtl="0">
              <a:lnSpc>
                <a:spcPct val="115000"/>
              </a:lnSpc>
              <a:spcBef>
                <a:spcPts val="0"/>
              </a:spcBef>
              <a:spcAft>
                <a:spcPts val="1600"/>
              </a:spcAft>
              <a:buClr>
                <a:srgbClr val="000000"/>
              </a:buClr>
              <a:buSzPct val="100000"/>
              <a:buFont typeface="Times New Roman"/>
            </a:pPr>
            <a:r>
              <a:rPr lang="en" sz="2400">
                <a:solidFill>
                  <a:srgbClr val="000000"/>
                </a:solidFill>
                <a:highlight>
                  <a:srgbClr val="FFFFFF"/>
                </a:highlight>
                <a:latin typeface="Times New Roman"/>
                <a:ea typeface="Times New Roman"/>
                <a:cs typeface="Times New Roman"/>
                <a:sym typeface="Times New Roman"/>
              </a:rPr>
              <a:t>Can either accompany an editorial or stand alone</a:t>
            </a:r>
          </a:p>
          <a:p>
            <a:pPr marL="457200" marR="0" lvl="0" indent="-381000" algn="l" rtl="0">
              <a:lnSpc>
                <a:spcPct val="115000"/>
              </a:lnSpc>
              <a:spcBef>
                <a:spcPts val="0"/>
              </a:spcBef>
              <a:spcAft>
                <a:spcPts val="1600"/>
              </a:spcAft>
              <a:buClr>
                <a:srgbClr val="000000"/>
              </a:buClr>
              <a:buSzPct val="100000"/>
              <a:buFont typeface="Times New Roman"/>
            </a:pPr>
            <a:r>
              <a:rPr lang="en" sz="2400">
                <a:solidFill>
                  <a:srgbClr val="000000"/>
                </a:solidFill>
                <a:highlight>
                  <a:srgbClr val="FFFFFF"/>
                </a:highlight>
                <a:latin typeface="Times New Roman"/>
                <a:ea typeface="Times New Roman"/>
                <a:cs typeface="Times New Roman"/>
                <a:sym typeface="Times New Roman"/>
              </a:rPr>
              <a:t>They should be investigative at some level</a:t>
            </a:r>
          </a:p>
          <a:p>
            <a:pPr marL="914400" marR="0" lvl="1" indent="-381000" algn="l" rtl="0">
              <a:lnSpc>
                <a:spcPct val="115000"/>
              </a:lnSpc>
              <a:spcBef>
                <a:spcPts val="0"/>
              </a:spcBef>
              <a:spcAft>
                <a:spcPts val="1600"/>
              </a:spcAft>
              <a:buClr>
                <a:srgbClr val="000000"/>
              </a:buClr>
              <a:buSzPct val="100000"/>
              <a:buFont typeface="Times New Roman"/>
            </a:pPr>
            <a:r>
              <a:rPr lang="en" sz="2400">
                <a:solidFill>
                  <a:srgbClr val="000000"/>
                </a:solidFill>
                <a:highlight>
                  <a:srgbClr val="FFFFFF"/>
                </a:highlight>
                <a:latin typeface="Times New Roman"/>
                <a:ea typeface="Times New Roman"/>
                <a:cs typeface="Times New Roman"/>
                <a:sym typeface="Times New Roman"/>
              </a:rPr>
              <a:t>They should make the reader feel something and react</a:t>
            </a:r>
          </a:p>
          <a:p>
            <a:pPr marL="457200" marR="0" lvl="0" indent="-381000" algn="l" rtl="0">
              <a:lnSpc>
                <a:spcPct val="115000"/>
              </a:lnSpc>
              <a:spcBef>
                <a:spcPts val="0"/>
              </a:spcBef>
              <a:spcAft>
                <a:spcPts val="1600"/>
              </a:spcAft>
              <a:buClr>
                <a:srgbClr val="000000"/>
              </a:buClr>
              <a:buSzPct val="100000"/>
              <a:buFont typeface="Times New Roman"/>
            </a:pPr>
            <a:r>
              <a:rPr lang="en" sz="2400">
                <a:solidFill>
                  <a:srgbClr val="000000"/>
                </a:solidFill>
                <a:highlight>
                  <a:srgbClr val="FFFFFF"/>
                </a:highlight>
                <a:latin typeface="Times New Roman"/>
                <a:ea typeface="Times New Roman"/>
                <a:cs typeface="Times New Roman"/>
                <a:sym typeface="Times New Roman"/>
              </a:rPr>
              <a:t>MUST have a strong artist</a:t>
            </a:r>
          </a:p>
          <a:p>
            <a:pPr marL="914400" marR="0" lvl="1" indent="-381000" algn="l" rtl="0">
              <a:lnSpc>
                <a:spcPct val="115000"/>
              </a:lnSpc>
              <a:spcBef>
                <a:spcPts val="0"/>
              </a:spcBef>
              <a:spcAft>
                <a:spcPts val="1600"/>
              </a:spcAft>
              <a:buClr>
                <a:srgbClr val="000000"/>
              </a:buClr>
              <a:buSzPct val="100000"/>
              <a:buFont typeface="Times New Roman"/>
            </a:pPr>
            <a:r>
              <a:rPr lang="en" sz="2400">
                <a:solidFill>
                  <a:srgbClr val="000000"/>
                </a:solidFill>
                <a:highlight>
                  <a:srgbClr val="FFFFFF"/>
                </a:highlight>
                <a:latin typeface="Times New Roman"/>
                <a:ea typeface="Times New Roman"/>
                <a:cs typeface="Times New Roman"/>
                <a:sym typeface="Times New Roman"/>
              </a:rPr>
              <a:t>If there is not one on staff, recruit from art class</a:t>
            </a:r>
          </a:p>
          <a:p>
            <a:pPr marR="0" lvl="0" algn="l" rtl="0">
              <a:lnSpc>
                <a:spcPct val="115000"/>
              </a:lnSpc>
              <a:spcBef>
                <a:spcPts val="0"/>
              </a:spcBef>
              <a:spcAft>
                <a:spcPts val="1600"/>
              </a:spcAft>
              <a:buNone/>
            </a:pPr>
            <a:endParaRPr sz="2400">
              <a:solidFill>
                <a:srgbClr val="000000"/>
              </a:solidFill>
              <a:highlight>
                <a:srgbClr val="FFFFFF"/>
              </a:highlight>
              <a:latin typeface="Times New Roman"/>
              <a:ea typeface="Times New Roman"/>
              <a:cs typeface="Times New Roman"/>
              <a:sym typeface="Times New Roman"/>
            </a:endParaRPr>
          </a:p>
          <a:p>
            <a:pPr marR="0" lvl="0" algn="l" rtl="0">
              <a:lnSpc>
                <a:spcPct val="115000"/>
              </a:lnSpc>
              <a:spcBef>
                <a:spcPts val="0"/>
              </a:spcBef>
              <a:spcAft>
                <a:spcPts val="1600"/>
              </a:spcAft>
              <a:buNone/>
            </a:pPr>
            <a:endParaRPr sz="3000">
              <a:solidFill>
                <a:srgbClr val="000000"/>
              </a:solidFill>
              <a:highlight>
                <a:srgbClr val="FFFFFF"/>
              </a:highlight>
              <a:latin typeface="Times New Roman"/>
              <a:ea typeface="Times New Roman"/>
              <a:cs typeface="Times New Roman"/>
              <a:sym typeface="Times New Roman"/>
            </a:endParaRPr>
          </a:p>
          <a:p>
            <a:pPr lvl="0" rtl="0">
              <a:spcBef>
                <a:spcPts val="0"/>
              </a:spcBef>
              <a:buNone/>
            </a:pPr>
            <a:endParaRPr sz="3000">
              <a:solidFill>
                <a:srgbClr val="000000"/>
              </a:solidFill>
              <a:highlight>
                <a:srgbClr val="FFFFFF"/>
              </a:highlight>
              <a:latin typeface="Times New Roman"/>
              <a:ea typeface="Times New Roman"/>
              <a:cs typeface="Times New Roman"/>
              <a:sym typeface="Times New Roman"/>
            </a:endParaRPr>
          </a:p>
          <a:p>
            <a:pPr lvl="0" rtl="0">
              <a:spcBef>
                <a:spcPts val="0"/>
              </a:spcBef>
              <a:buNone/>
            </a:pPr>
            <a:endParaRPr sz="3000">
              <a:solidFill>
                <a:srgbClr val="000000"/>
              </a:solidFill>
              <a:highlight>
                <a:srgbClr val="FFFFFF"/>
              </a:highlight>
              <a:latin typeface="Times New Roman"/>
              <a:ea typeface="Times New Roman"/>
              <a:cs typeface="Times New Roman"/>
              <a:sym typeface="Times New Roman"/>
            </a:endParaRPr>
          </a:p>
        </p:txBody>
      </p:sp>
    </p:spTree>
  </p:cSld>
  <p:clrMapOvr>
    <a:masterClrMapping/>
  </p:clrMapOvr>
  <p:transition xmlns:p14="http://schemas.microsoft.com/office/powerpoint/2010/mai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Shape 124"/>
          <p:cNvSpPr txBox="1">
            <a:spLocks noGrp="1"/>
          </p:cNvSpPr>
          <p:nvPr>
            <p:ph type="title"/>
          </p:nvPr>
        </p:nvSpPr>
        <p:spPr>
          <a:xfrm>
            <a:off x="373975" y="83850"/>
            <a:ext cx="8520600" cy="572700"/>
          </a:xfrm>
          <a:prstGeom prst="rect">
            <a:avLst/>
          </a:prstGeom>
        </p:spPr>
        <p:txBody>
          <a:bodyPr lIns="91425" tIns="91425" rIns="91425" bIns="91425" anchor="t" anchorCtr="0">
            <a:noAutofit/>
          </a:bodyPr>
          <a:lstStyle/>
          <a:p>
            <a:pPr lvl="0" rtl="0">
              <a:spcBef>
                <a:spcPts val="0"/>
              </a:spcBef>
              <a:buNone/>
            </a:pPr>
            <a:r>
              <a:rPr lang="en">
                <a:latin typeface="Times New Roman"/>
                <a:ea typeface="Times New Roman"/>
                <a:cs typeface="Times New Roman"/>
                <a:sym typeface="Times New Roman"/>
              </a:rPr>
              <a:t>LETTERS AND GUEST SUBMISSIONS</a:t>
            </a:r>
          </a:p>
        </p:txBody>
      </p:sp>
      <p:sp>
        <p:nvSpPr>
          <p:cNvPr id="125" name="Shape 125"/>
          <p:cNvSpPr txBox="1">
            <a:spLocks noGrp="1"/>
          </p:cNvSpPr>
          <p:nvPr>
            <p:ph type="body" idx="1"/>
          </p:nvPr>
        </p:nvSpPr>
        <p:spPr>
          <a:xfrm>
            <a:off x="460049" y="656550"/>
            <a:ext cx="8434525" cy="4424700"/>
          </a:xfrm>
          <a:prstGeom prst="rect">
            <a:avLst/>
          </a:prstGeom>
        </p:spPr>
        <p:txBody>
          <a:bodyPr lIns="91425" tIns="91425" rIns="91425" bIns="91425" anchor="t" anchorCtr="0">
            <a:noAutofit/>
          </a:bodyPr>
          <a:lstStyle/>
          <a:p>
            <a:pPr marL="457200" marR="0" lvl="0" indent="-381000" algn="l" rtl="0">
              <a:lnSpc>
                <a:spcPct val="115000"/>
              </a:lnSpc>
              <a:spcBef>
                <a:spcPts val="0"/>
              </a:spcBef>
              <a:spcAft>
                <a:spcPts val="1600"/>
              </a:spcAft>
              <a:buClr>
                <a:srgbClr val="000000"/>
              </a:buClr>
              <a:buSzPct val="100000"/>
              <a:buFont typeface="Times New Roman"/>
            </a:pPr>
            <a:r>
              <a:rPr lang="en" sz="2000" dirty="0">
                <a:solidFill>
                  <a:srgbClr val="000000"/>
                </a:solidFill>
                <a:highlight>
                  <a:srgbClr val="FFFFFF"/>
                </a:highlight>
                <a:latin typeface="Times New Roman"/>
                <a:ea typeface="Times New Roman"/>
                <a:cs typeface="Times New Roman"/>
                <a:sym typeface="Times New Roman"/>
              </a:rPr>
              <a:t>Good way to see what issues are generating interest in a community</a:t>
            </a:r>
          </a:p>
          <a:p>
            <a:pPr marL="457200" marR="0" lvl="0" indent="-381000" algn="l" rtl="0">
              <a:lnSpc>
                <a:spcPct val="115000"/>
              </a:lnSpc>
              <a:spcBef>
                <a:spcPts val="0"/>
              </a:spcBef>
              <a:spcAft>
                <a:spcPts val="1600"/>
              </a:spcAft>
              <a:buClr>
                <a:srgbClr val="000000"/>
              </a:buClr>
              <a:buSzPct val="100000"/>
              <a:buFont typeface="Times New Roman"/>
            </a:pPr>
            <a:r>
              <a:rPr lang="en" sz="2000" dirty="0">
                <a:solidFill>
                  <a:srgbClr val="000000"/>
                </a:solidFill>
                <a:highlight>
                  <a:srgbClr val="FFFFFF"/>
                </a:highlight>
                <a:latin typeface="Times New Roman"/>
                <a:ea typeface="Times New Roman"/>
                <a:cs typeface="Times New Roman"/>
                <a:sym typeface="Times New Roman"/>
              </a:rPr>
              <a:t>Must develop an editorial policy to share with readers so they know how to submit their letters, how long they should be and whether or not unsigned letters can be printed</a:t>
            </a:r>
          </a:p>
          <a:p>
            <a:pPr marL="457200" marR="0" lvl="0" indent="-381000" algn="l" rtl="0">
              <a:lnSpc>
                <a:spcPct val="115000"/>
              </a:lnSpc>
              <a:spcBef>
                <a:spcPts val="0"/>
              </a:spcBef>
              <a:spcAft>
                <a:spcPts val="1600"/>
              </a:spcAft>
              <a:buClr>
                <a:srgbClr val="000000"/>
              </a:buClr>
              <a:buSzPct val="100000"/>
              <a:buFont typeface="Times New Roman"/>
            </a:pPr>
            <a:r>
              <a:rPr lang="en" sz="2000" dirty="0">
                <a:solidFill>
                  <a:srgbClr val="000000"/>
                </a:solidFill>
                <a:highlight>
                  <a:srgbClr val="FFFFFF"/>
                </a:highlight>
                <a:latin typeface="Times New Roman"/>
                <a:ea typeface="Times New Roman"/>
                <a:cs typeface="Times New Roman"/>
                <a:sym typeface="Times New Roman"/>
              </a:rPr>
              <a:t>On the scholastic level, a good length is 300 words</a:t>
            </a:r>
          </a:p>
          <a:p>
            <a:pPr marL="457200" marR="0" lvl="0" indent="-381000" algn="l" rtl="0">
              <a:lnSpc>
                <a:spcPct val="115000"/>
              </a:lnSpc>
              <a:spcBef>
                <a:spcPts val="0"/>
              </a:spcBef>
              <a:spcAft>
                <a:spcPts val="1600"/>
              </a:spcAft>
              <a:buClr>
                <a:srgbClr val="000000"/>
              </a:buClr>
              <a:buSzPct val="100000"/>
              <a:buFont typeface="Times New Roman"/>
            </a:pPr>
            <a:r>
              <a:rPr lang="en" sz="2000" dirty="0">
                <a:solidFill>
                  <a:srgbClr val="000000"/>
                </a:solidFill>
                <a:highlight>
                  <a:srgbClr val="FFFFFF"/>
                </a:highlight>
                <a:latin typeface="Times New Roman"/>
                <a:ea typeface="Times New Roman"/>
                <a:cs typeface="Times New Roman"/>
                <a:sym typeface="Times New Roman"/>
              </a:rPr>
              <a:t>Double check the accuracy of everything the reader has put in the letter</a:t>
            </a:r>
          </a:p>
          <a:p>
            <a:pPr marL="457200" marR="0" lvl="0" indent="-381000" algn="l" rtl="0">
              <a:lnSpc>
                <a:spcPct val="115000"/>
              </a:lnSpc>
              <a:spcBef>
                <a:spcPts val="0"/>
              </a:spcBef>
              <a:spcAft>
                <a:spcPts val="1600"/>
              </a:spcAft>
              <a:buClr>
                <a:srgbClr val="000000"/>
              </a:buClr>
              <a:buSzPct val="100000"/>
              <a:buFont typeface="Times New Roman"/>
            </a:pPr>
            <a:r>
              <a:rPr lang="en" sz="2000" dirty="0">
                <a:solidFill>
                  <a:srgbClr val="000000"/>
                </a:solidFill>
                <a:highlight>
                  <a:srgbClr val="FFFFFF"/>
                </a:highlight>
                <a:latin typeface="Times New Roman"/>
                <a:ea typeface="Times New Roman"/>
                <a:cs typeface="Times New Roman"/>
                <a:sym typeface="Times New Roman"/>
              </a:rPr>
              <a:t>If there are errors, contact the writer and point out the errors. </a:t>
            </a:r>
          </a:p>
          <a:p>
            <a:pPr marL="457200" marR="0" lvl="0" indent="-381000" algn="l" rtl="0">
              <a:lnSpc>
                <a:spcPct val="115000"/>
              </a:lnSpc>
              <a:spcBef>
                <a:spcPts val="0"/>
              </a:spcBef>
              <a:spcAft>
                <a:spcPts val="1600"/>
              </a:spcAft>
              <a:buClr>
                <a:srgbClr val="000000"/>
              </a:buClr>
              <a:buSzPct val="100000"/>
              <a:buFont typeface="Times New Roman"/>
            </a:pPr>
            <a:r>
              <a:rPr lang="en" sz="2000" dirty="0">
                <a:solidFill>
                  <a:srgbClr val="000000"/>
                </a:solidFill>
                <a:highlight>
                  <a:srgbClr val="FFFFFF"/>
                </a:highlight>
                <a:latin typeface="Times New Roman"/>
                <a:ea typeface="Times New Roman"/>
                <a:cs typeface="Times New Roman"/>
                <a:sym typeface="Times New Roman"/>
              </a:rPr>
              <a:t>If they agree to correct, then run the letter</a:t>
            </a:r>
          </a:p>
          <a:p>
            <a:pPr marL="457200" marR="0" lvl="0" indent="0" algn="l" rtl="0">
              <a:lnSpc>
                <a:spcPct val="115000"/>
              </a:lnSpc>
              <a:spcBef>
                <a:spcPts val="0"/>
              </a:spcBef>
              <a:spcAft>
                <a:spcPts val="1600"/>
              </a:spcAft>
              <a:buNone/>
            </a:pPr>
            <a:endParaRPr dirty="0">
              <a:solidFill>
                <a:srgbClr val="000000"/>
              </a:solidFill>
              <a:highlight>
                <a:srgbClr val="FFFFFF"/>
              </a:highlight>
              <a:latin typeface="Times New Roman"/>
              <a:ea typeface="Times New Roman"/>
              <a:cs typeface="Times New Roman"/>
              <a:sym typeface="Times New Roman"/>
            </a:endParaRPr>
          </a:p>
          <a:p>
            <a:pPr lvl="0" rtl="0">
              <a:spcBef>
                <a:spcPts val="0"/>
              </a:spcBef>
              <a:buNone/>
            </a:pPr>
            <a:endParaRPr sz="3000" dirty="0">
              <a:solidFill>
                <a:srgbClr val="000000"/>
              </a:solidFill>
              <a:highlight>
                <a:srgbClr val="FFFFFF"/>
              </a:highlight>
              <a:latin typeface="Times New Roman"/>
              <a:ea typeface="Times New Roman"/>
              <a:cs typeface="Times New Roman"/>
              <a:sym typeface="Times New Roman"/>
            </a:endParaRPr>
          </a:p>
          <a:p>
            <a:pPr lvl="0" rtl="0">
              <a:spcBef>
                <a:spcPts val="0"/>
              </a:spcBef>
              <a:buNone/>
            </a:pPr>
            <a:endParaRPr sz="3000" dirty="0">
              <a:solidFill>
                <a:srgbClr val="000000"/>
              </a:solidFill>
              <a:highlight>
                <a:srgbClr val="FFFFFF"/>
              </a:highlight>
              <a:latin typeface="Times New Roman"/>
              <a:ea typeface="Times New Roman"/>
              <a:cs typeface="Times New Roman"/>
              <a:sym typeface="Times New Roman"/>
            </a:endParaRPr>
          </a:p>
        </p:txBody>
      </p:sp>
    </p:spTree>
  </p:cSld>
  <p:clrMapOvr>
    <a:masterClrMapping/>
  </p:clrMapOvr>
  <p:transition xmlns:p14="http://schemas.microsoft.com/office/powerpoint/2010/mai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Shape 58"/>
          <p:cNvSpPr txBox="1">
            <a:spLocks noGrp="1"/>
          </p:cNvSpPr>
          <p:nvPr>
            <p:ph type="ctrTitle"/>
          </p:nvPr>
        </p:nvSpPr>
        <p:spPr>
          <a:xfrm>
            <a:off x="344250" y="1403850"/>
            <a:ext cx="8455500" cy="2146800"/>
          </a:xfrm>
          <a:prstGeom prst="rect">
            <a:avLst/>
          </a:prstGeom>
        </p:spPr>
        <p:txBody>
          <a:bodyPr lIns="91425" tIns="91425" rIns="91425" bIns="91425" anchor="ctr" anchorCtr="0">
            <a:noAutofit/>
          </a:bodyPr>
          <a:lstStyle/>
          <a:p>
            <a:pPr lvl="0">
              <a:spcBef>
                <a:spcPts val="0"/>
              </a:spcBef>
              <a:buNone/>
            </a:pPr>
            <a:r>
              <a:rPr lang="en" sz="7200">
                <a:latin typeface="Times New Roman"/>
                <a:ea typeface="Times New Roman"/>
                <a:cs typeface="Times New Roman"/>
                <a:sym typeface="Times New Roman"/>
              </a:rPr>
              <a:t>Opinion Writing</a:t>
            </a:r>
          </a:p>
          <a:p>
            <a:pPr lvl="0">
              <a:spcBef>
                <a:spcPts val="0"/>
              </a:spcBef>
              <a:buNone/>
            </a:pPr>
            <a:endParaRPr sz="4800">
              <a:latin typeface="Times New Roman"/>
              <a:ea typeface="Times New Roman"/>
              <a:cs typeface="Times New Roman"/>
              <a:sym typeface="Times New Roman"/>
            </a:endParaRPr>
          </a:p>
        </p:txBody>
      </p:sp>
      <p:sp>
        <p:nvSpPr>
          <p:cNvPr id="59" name="Shape 59"/>
          <p:cNvSpPr txBox="1">
            <a:spLocks noGrp="1"/>
          </p:cNvSpPr>
          <p:nvPr>
            <p:ph type="subTitle" idx="1"/>
          </p:nvPr>
        </p:nvSpPr>
        <p:spPr>
          <a:xfrm>
            <a:off x="344250" y="3550650"/>
            <a:ext cx="4910100" cy="799200"/>
          </a:xfrm>
          <a:prstGeom prst="rect">
            <a:avLst/>
          </a:prstGeom>
        </p:spPr>
        <p:txBody>
          <a:bodyPr lIns="91425" tIns="91425" rIns="91425" bIns="91425" anchor="ctr" anchorCtr="0">
            <a:noAutofit/>
          </a:bodyPr>
          <a:lstStyle/>
          <a:p>
            <a:pPr lvl="0">
              <a:spcBef>
                <a:spcPts val="0"/>
              </a:spcBef>
              <a:buNone/>
            </a:pPr>
            <a:r>
              <a:rPr lang="en">
                <a:latin typeface="Times New Roman"/>
                <a:ea typeface="Times New Roman"/>
                <a:cs typeface="Times New Roman"/>
                <a:sym typeface="Times New Roman"/>
              </a:rPr>
              <a:t>It’s important to have one… sometimes...</a:t>
            </a:r>
          </a:p>
        </p:txBody>
      </p:sp>
    </p:spTree>
    <p:extLst>
      <p:ext uri="{BB962C8B-B14F-4D97-AF65-F5344CB8AC3E}">
        <p14:creationId xmlns:p14="http://schemas.microsoft.com/office/powerpoint/2010/main" val="3303716981"/>
      </p:ext>
    </p:extLst>
  </p:cSld>
  <p:clrMapOvr>
    <a:masterClrMapping/>
  </p:clrMapOvr>
  <p:transition xmlns:p14="http://schemas.microsoft.com/office/powerpoint/2010/mai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Shape 64"/>
          <p:cNvSpPr txBox="1">
            <a:spLocks noGrp="1"/>
          </p:cNvSpPr>
          <p:nvPr>
            <p:ph type="title"/>
          </p:nvPr>
        </p:nvSpPr>
        <p:spPr>
          <a:xfrm>
            <a:off x="311700" y="173050"/>
            <a:ext cx="8520600" cy="572700"/>
          </a:xfrm>
          <a:prstGeom prst="rect">
            <a:avLst/>
          </a:prstGeom>
        </p:spPr>
        <p:txBody>
          <a:bodyPr lIns="91425" tIns="91425" rIns="91425" bIns="91425" anchor="t" anchorCtr="0">
            <a:noAutofit/>
          </a:bodyPr>
          <a:lstStyle/>
          <a:p>
            <a:pPr lvl="0" rtl="0">
              <a:spcBef>
                <a:spcPts val="0"/>
              </a:spcBef>
              <a:buNone/>
            </a:pPr>
            <a:r>
              <a:rPr lang="en">
                <a:latin typeface="Times New Roman"/>
                <a:ea typeface="Times New Roman"/>
                <a:cs typeface="Times New Roman"/>
                <a:sym typeface="Times New Roman"/>
              </a:rPr>
              <a:t>OPINION WRITING VS. NEWS WRITING</a:t>
            </a:r>
          </a:p>
        </p:txBody>
      </p:sp>
      <p:sp>
        <p:nvSpPr>
          <p:cNvPr id="65" name="Shape 65"/>
          <p:cNvSpPr txBox="1">
            <a:spLocks noGrp="1"/>
          </p:cNvSpPr>
          <p:nvPr>
            <p:ph type="body" idx="1"/>
          </p:nvPr>
        </p:nvSpPr>
        <p:spPr>
          <a:xfrm>
            <a:off x="311700" y="760200"/>
            <a:ext cx="8520600" cy="3623100"/>
          </a:xfrm>
          <a:prstGeom prst="rect">
            <a:avLst/>
          </a:prstGeom>
        </p:spPr>
        <p:txBody>
          <a:bodyPr lIns="91425" tIns="91425" rIns="91425" bIns="91425" anchor="t" anchorCtr="0">
            <a:noAutofit/>
          </a:bodyPr>
          <a:lstStyle/>
          <a:p>
            <a:pPr marL="457200" lvl="0" indent="-381000" rtl="0">
              <a:spcBef>
                <a:spcPts val="0"/>
              </a:spcBef>
              <a:buClr>
                <a:srgbClr val="000000"/>
              </a:buClr>
              <a:buSzPct val="100000"/>
              <a:buFont typeface="Times New Roman"/>
            </a:pPr>
            <a:r>
              <a:rPr lang="en" sz="2400" dirty="0">
                <a:solidFill>
                  <a:srgbClr val="000000"/>
                </a:solidFill>
                <a:highlight>
                  <a:srgbClr val="FFFFFF"/>
                </a:highlight>
                <a:latin typeface="Times New Roman"/>
                <a:ea typeface="Times New Roman"/>
                <a:cs typeface="Times New Roman"/>
                <a:sym typeface="Times New Roman"/>
              </a:rPr>
              <a:t>The stories are not structured the same way</a:t>
            </a:r>
          </a:p>
          <a:p>
            <a:pPr marL="457200" lvl="0" indent="-381000" rtl="0">
              <a:spcBef>
                <a:spcPts val="0"/>
              </a:spcBef>
              <a:buClr>
                <a:srgbClr val="000000"/>
              </a:buClr>
              <a:buSzPct val="100000"/>
              <a:buFont typeface="Times New Roman"/>
            </a:pPr>
            <a:r>
              <a:rPr lang="en" sz="2400" dirty="0">
                <a:solidFill>
                  <a:srgbClr val="000000"/>
                </a:solidFill>
                <a:highlight>
                  <a:srgbClr val="FFFFFF"/>
                </a:highlight>
                <a:latin typeface="Times New Roman"/>
                <a:ea typeface="Times New Roman"/>
                <a:cs typeface="Times New Roman"/>
                <a:sym typeface="Times New Roman"/>
              </a:rPr>
              <a:t>There is a voice of persuasion in an opinion piece that should not be found in news </a:t>
            </a:r>
            <a:r>
              <a:rPr lang="en" sz="2400" dirty="0" smtClean="0">
                <a:solidFill>
                  <a:srgbClr val="000000"/>
                </a:solidFill>
                <a:highlight>
                  <a:srgbClr val="FFFFFF"/>
                </a:highlight>
                <a:latin typeface="Times New Roman"/>
                <a:ea typeface="Times New Roman"/>
                <a:cs typeface="Times New Roman"/>
                <a:sym typeface="Times New Roman"/>
              </a:rPr>
              <a:t>writin</a:t>
            </a:r>
            <a:r>
              <a:rPr lang="en-US" sz="2400" dirty="0" smtClean="0">
                <a:solidFill>
                  <a:srgbClr val="000000"/>
                </a:solidFill>
                <a:highlight>
                  <a:srgbClr val="FFFFFF"/>
                </a:highlight>
                <a:latin typeface="Times New Roman"/>
                <a:ea typeface="Times New Roman"/>
                <a:cs typeface="Times New Roman"/>
                <a:sym typeface="Times New Roman"/>
              </a:rPr>
              <a:t>g</a:t>
            </a:r>
            <a:endParaRPr lang="en" sz="2400" dirty="0">
              <a:solidFill>
                <a:srgbClr val="000000"/>
              </a:solidFill>
              <a:highlight>
                <a:srgbClr val="FFFFFF"/>
              </a:highlight>
              <a:latin typeface="Times New Roman"/>
              <a:ea typeface="Times New Roman"/>
              <a:cs typeface="Times New Roman"/>
              <a:sym typeface="Times New Roman"/>
            </a:endParaRPr>
          </a:p>
          <a:p>
            <a:pPr marL="457200" lvl="0" indent="-381000" rtl="0">
              <a:spcBef>
                <a:spcPts val="0"/>
              </a:spcBef>
              <a:buClr>
                <a:srgbClr val="000000"/>
              </a:buClr>
              <a:buSzPct val="100000"/>
              <a:buFont typeface="Times New Roman"/>
            </a:pPr>
            <a:r>
              <a:rPr lang="en" sz="2400" dirty="0">
                <a:solidFill>
                  <a:srgbClr val="000000"/>
                </a:solidFill>
                <a:highlight>
                  <a:srgbClr val="FFFFFF"/>
                </a:highlight>
                <a:latin typeface="Times New Roman"/>
                <a:ea typeface="Times New Roman"/>
                <a:cs typeface="Times New Roman"/>
                <a:sym typeface="Times New Roman"/>
              </a:rPr>
              <a:t>Opinion writing/editorials are placed on a separate page AWAY from news stories</a:t>
            </a:r>
          </a:p>
          <a:p>
            <a:pPr marL="457200" lvl="0" indent="-381000" rtl="0">
              <a:spcBef>
                <a:spcPts val="0"/>
              </a:spcBef>
              <a:buClr>
                <a:srgbClr val="000000"/>
              </a:buClr>
              <a:buSzPct val="100000"/>
              <a:buFont typeface="Times New Roman"/>
            </a:pPr>
            <a:r>
              <a:rPr lang="en" sz="2400" dirty="0">
                <a:solidFill>
                  <a:srgbClr val="000000"/>
                </a:solidFill>
                <a:highlight>
                  <a:srgbClr val="FFFFFF"/>
                </a:highlight>
                <a:latin typeface="Times New Roman"/>
                <a:ea typeface="Times New Roman"/>
                <a:cs typeface="Times New Roman"/>
                <a:sym typeface="Times New Roman"/>
              </a:rPr>
              <a:t>Opinion pages usually DO NOT include advertisements on the page to avoid the assertion that those advertisers are endorsing the same opinion</a:t>
            </a:r>
          </a:p>
        </p:txBody>
      </p:sp>
    </p:spTree>
  </p:cSld>
  <p:clrMapOvr>
    <a:masterClrMapping/>
  </p:clrMapOvr>
  <p:transition xmlns:p14="http://schemas.microsoft.com/office/powerpoint/2010/mai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Shape 70"/>
          <p:cNvSpPr txBox="1">
            <a:spLocks noGrp="1"/>
          </p:cNvSpPr>
          <p:nvPr>
            <p:ph type="title"/>
          </p:nvPr>
        </p:nvSpPr>
        <p:spPr>
          <a:xfrm>
            <a:off x="311700" y="173050"/>
            <a:ext cx="8520600" cy="572700"/>
          </a:xfrm>
          <a:prstGeom prst="rect">
            <a:avLst/>
          </a:prstGeom>
        </p:spPr>
        <p:txBody>
          <a:bodyPr lIns="91425" tIns="91425" rIns="91425" bIns="91425" anchor="t" anchorCtr="0">
            <a:noAutofit/>
          </a:bodyPr>
          <a:lstStyle/>
          <a:p>
            <a:pPr lvl="0">
              <a:spcBef>
                <a:spcPts val="0"/>
              </a:spcBef>
              <a:buNone/>
            </a:pPr>
            <a:r>
              <a:rPr lang="en">
                <a:latin typeface="Times New Roman"/>
                <a:ea typeface="Times New Roman"/>
                <a:cs typeface="Times New Roman"/>
                <a:sym typeface="Times New Roman"/>
              </a:rPr>
              <a:t>WHAT DO THEY HAVE IN COMMON?</a:t>
            </a:r>
          </a:p>
        </p:txBody>
      </p:sp>
      <p:sp>
        <p:nvSpPr>
          <p:cNvPr id="71" name="Shape 71"/>
          <p:cNvSpPr txBox="1">
            <a:spLocks noGrp="1"/>
          </p:cNvSpPr>
          <p:nvPr>
            <p:ph type="body" idx="1"/>
          </p:nvPr>
        </p:nvSpPr>
        <p:spPr>
          <a:xfrm>
            <a:off x="311700" y="745750"/>
            <a:ext cx="8520600" cy="4397700"/>
          </a:xfrm>
          <a:prstGeom prst="rect">
            <a:avLst/>
          </a:prstGeom>
        </p:spPr>
        <p:txBody>
          <a:bodyPr lIns="91425" tIns="91425" rIns="91425" bIns="91425" anchor="t" anchorCtr="0">
            <a:noAutofit/>
          </a:bodyPr>
          <a:lstStyle/>
          <a:p>
            <a:pPr marR="0" lvl="0" algn="l" rtl="0">
              <a:lnSpc>
                <a:spcPct val="115000"/>
              </a:lnSpc>
              <a:spcBef>
                <a:spcPts val="0"/>
              </a:spcBef>
              <a:spcAft>
                <a:spcPts val="1600"/>
              </a:spcAft>
              <a:buNone/>
            </a:pPr>
            <a:r>
              <a:rPr lang="en-US" sz="3000" dirty="0" smtClean="0">
                <a:solidFill>
                  <a:srgbClr val="000000"/>
                </a:solidFill>
                <a:latin typeface="Times New Roman"/>
                <a:ea typeface="Times New Roman"/>
                <a:cs typeface="Times New Roman"/>
                <a:sym typeface="Times New Roman"/>
              </a:rPr>
              <a:t>Journalists consider their work as a way to speak for the people who cannot speak for themselves, shedding light on dark areas of their communities</a:t>
            </a:r>
          </a:p>
          <a:p>
            <a:pPr marR="0" lvl="0" algn="l" rtl="0">
              <a:lnSpc>
                <a:spcPct val="115000"/>
              </a:lnSpc>
              <a:spcBef>
                <a:spcPts val="0"/>
              </a:spcBef>
              <a:spcAft>
                <a:spcPts val="1600"/>
              </a:spcAft>
              <a:buNone/>
            </a:pPr>
            <a:r>
              <a:rPr lang="en-US" sz="3000" dirty="0" smtClean="0">
                <a:solidFill>
                  <a:srgbClr val="000000"/>
                </a:solidFill>
                <a:latin typeface="Times New Roman"/>
                <a:ea typeface="Times New Roman"/>
                <a:cs typeface="Times New Roman"/>
                <a:sym typeface="Times New Roman"/>
              </a:rPr>
              <a:t>Opinion writing and editorials advocate for change, but in a different way</a:t>
            </a:r>
            <a:endParaRPr sz="2200" dirty="0">
              <a:solidFill>
                <a:srgbClr val="000000"/>
              </a:solidFill>
              <a:latin typeface="Times New Roman"/>
              <a:ea typeface="Times New Roman"/>
              <a:cs typeface="Times New Roman"/>
              <a:sym typeface="Times New Roman"/>
            </a:endParaRPr>
          </a:p>
          <a:p>
            <a:pPr lvl="0">
              <a:spcBef>
                <a:spcPts val="0"/>
              </a:spcBef>
              <a:buNone/>
            </a:pPr>
            <a:endParaRPr sz="2200" dirty="0">
              <a:solidFill>
                <a:srgbClr val="000000"/>
              </a:solidFill>
              <a:latin typeface="Times New Roman"/>
              <a:ea typeface="Times New Roman"/>
              <a:cs typeface="Times New Roman"/>
              <a:sym typeface="Times New Roman"/>
            </a:endParaRPr>
          </a:p>
        </p:txBody>
      </p:sp>
    </p:spTree>
  </p:cSld>
  <p:clrMapOvr>
    <a:masterClrMapping/>
  </p:clrMapOvr>
  <p:transition xmlns:p14="http://schemas.microsoft.com/office/powerpoint/2010/mai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Shape 76"/>
          <p:cNvSpPr txBox="1">
            <a:spLocks noGrp="1"/>
          </p:cNvSpPr>
          <p:nvPr>
            <p:ph type="title"/>
          </p:nvPr>
        </p:nvSpPr>
        <p:spPr>
          <a:xfrm>
            <a:off x="311700" y="220200"/>
            <a:ext cx="8520600" cy="572700"/>
          </a:xfrm>
          <a:prstGeom prst="rect">
            <a:avLst/>
          </a:prstGeom>
        </p:spPr>
        <p:txBody>
          <a:bodyPr lIns="91425" tIns="91425" rIns="91425" bIns="91425" anchor="t" anchorCtr="0">
            <a:noAutofit/>
          </a:bodyPr>
          <a:lstStyle/>
          <a:p>
            <a:pPr lvl="0" rtl="0">
              <a:spcBef>
                <a:spcPts val="0"/>
              </a:spcBef>
              <a:buNone/>
            </a:pPr>
            <a:r>
              <a:rPr lang="en">
                <a:latin typeface="Times New Roman"/>
                <a:ea typeface="Times New Roman"/>
                <a:cs typeface="Times New Roman"/>
                <a:sym typeface="Times New Roman"/>
              </a:rPr>
              <a:t>ELEMENTS OF A GOOD EDITORIAL</a:t>
            </a:r>
          </a:p>
          <a:p>
            <a:pPr lvl="0" rtl="0">
              <a:spcBef>
                <a:spcPts val="0"/>
              </a:spcBef>
              <a:buNone/>
            </a:pPr>
            <a:endParaRPr>
              <a:latin typeface="Times New Roman"/>
              <a:ea typeface="Times New Roman"/>
              <a:cs typeface="Times New Roman"/>
              <a:sym typeface="Times New Roman"/>
            </a:endParaRPr>
          </a:p>
        </p:txBody>
      </p:sp>
      <p:sp>
        <p:nvSpPr>
          <p:cNvPr id="77" name="Shape 77"/>
          <p:cNvSpPr txBox="1">
            <a:spLocks noGrp="1"/>
          </p:cNvSpPr>
          <p:nvPr>
            <p:ph type="body" idx="1"/>
          </p:nvPr>
        </p:nvSpPr>
        <p:spPr>
          <a:xfrm>
            <a:off x="311700" y="1171425"/>
            <a:ext cx="8520600" cy="3404400"/>
          </a:xfrm>
          <a:prstGeom prst="rect">
            <a:avLst/>
          </a:prstGeom>
        </p:spPr>
        <p:txBody>
          <a:bodyPr lIns="91425" tIns="91425" rIns="91425" bIns="91425" anchor="t" anchorCtr="0">
            <a:noAutofit/>
          </a:bodyPr>
          <a:lstStyle/>
          <a:p>
            <a:pPr marL="457200" marR="0" lvl="0" indent="-381000" algn="l" rtl="0">
              <a:lnSpc>
                <a:spcPct val="115000"/>
              </a:lnSpc>
              <a:spcBef>
                <a:spcPts val="0"/>
              </a:spcBef>
              <a:spcAft>
                <a:spcPts val="1600"/>
              </a:spcAft>
              <a:buClr>
                <a:srgbClr val="000000"/>
              </a:buClr>
              <a:buSzPct val="100000"/>
              <a:buFont typeface="Times New Roman"/>
            </a:pPr>
            <a:r>
              <a:rPr lang="en" sz="2400" dirty="0">
                <a:solidFill>
                  <a:srgbClr val="000000"/>
                </a:solidFill>
                <a:latin typeface="Times New Roman"/>
                <a:ea typeface="Times New Roman"/>
                <a:cs typeface="Times New Roman"/>
                <a:sym typeface="Times New Roman"/>
              </a:rPr>
              <a:t>Persuades their audience to change their minds or take action</a:t>
            </a:r>
          </a:p>
          <a:p>
            <a:pPr marL="457200" marR="0" lvl="0" indent="-381000" algn="l" rtl="0">
              <a:lnSpc>
                <a:spcPct val="115000"/>
              </a:lnSpc>
              <a:spcBef>
                <a:spcPts val="0"/>
              </a:spcBef>
              <a:spcAft>
                <a:spcPts val="1600"/>
              </a:spcAft>
              <a:buClr>
                <a:srgbClr val="000000"/>
              </a:buClr>
              <a:buSzPct val="100000"/>
              <a:buFont typeface="Times New Roman"/>
            </a:pPr>
            <a:r>
              <a:rPr lang="en" sz="2400" dirty="0">
                <a:solidFill>
                  <a:srgbClr val="000000"/>
                </a:solidFill>
                <a:latin typeface="Times New Roman"/>
                <a:ea typeface="Times New Roman"/>
                <a:cs typeface="Times New Roman"/>
                <a:sym typeface="Times New Roman"/>
              </a:rPr>
              <a:t>The matter they address is of local, state or national importance</a:t>
            </a:r>
          </a:p>
          <a:p>
            <a:pPr marL="457200" marR="0" lvl="0" indent="-381000" algn="l" rtl="0">
              <a:lnSpc>
                <a:spcPct val="115000"/>
              </a:lnSpc>
              <a:spcBef>
                <a:spcPts val="0"/>
              </a:spcBef>
              <a:spcAft>
                <a:spcPts val="1600"/>
              </a:spcAft>
              <a:buClr>
                <a:srgbClr val="000000"/>
              </a:buClr>
              <a:buSzPct val="100000"/>
              <a:buFont typeface="Times New Roman"/>
            </a:pPr>
            <a:r>
              <a:rPr lang="en" sz="2400" dirty="0">
                <a:solidFill>
                  <a:srgbClr val="000000"/>
                </a:solidFill>
                <a:latin typeface="Times New Roman"/>
                <a:ea typeface="Times New Roman"/>
                <a:cs typeface="Times New Roman"/>
                <a:sym typeface="Times New Roman"/>
              </a:rPr>
              <a:t>The writer addresses the audience directly</a:t>
            </a:r>
          </a:p>
          <a:p>
            <a:pPr marL="457200" marR="0" lvl="0" indent="-381000" algn="l" rtl="0">
              <a:lnSpc>
                <a:spcPct val="115000"/>
              </a:lnSpc>
              <a:spcBef>
                <a:spcPts val="0"/>
              </a:spcBef>
              <a:spcAft>
                <a:spcPts val="1600"/>
              </a:spcAft>
              <a:buClr>
                <a:srgbClr val="000000"/>
              </a:buClr>
              <a:buSzPct val="100000"/>
              <a:buFont typeface="Times New Roman"/>
            </a:pPr>
            <a:r>
              <a:rPr lang="en" sz="2400" dirty="0">
                <a:solidFill>
                  <a:srgbClr val="000000"/>
                </a:solidFill>
                <a:latin typeface="Times New Roman"/>
                <a:ea typeface="Times New Roman"/>
                <a:cs typeface="Times New Roman"/>
                <a:sym typeface="Times New Roman"/>
              </a:rPr>
              <a:t>The writer makes an emotional appeal to the readers</a:t>
            </a:r>
          </a:p>
          <a:p>
            <a:pPr lvl="0" rtl="0">
              <a:spcBef>
                <a:spcPts val="0"/>
              </a:spcBef>
              <a:buNone/>
            </a:pPr>
            <a:endParaRPr sz="2200" dirty="0">
              <a:solidFill>
                <a:srgbClr val="000000"/>
              </a:solidFill>
              <a:latin typeface="Times New Roman"/>
              <a:ea typeface="Times New Roman"/>
              <a:cs typeface="Times New Roman"/>
              <a:sym typeface="Times New Roman"/>
            </a:endParaRPr>
          </a:p>
          <a:p>
            <a:pPr lvl="0" rtl="0">
              <a:spcBef>
                <a:spcPts val="0"/>
              </a:spcBef>
              <a:buNone/>
            </a:pPr>
            <a:endParaRPr sz="2200" dirty="0">
              <a:solidFill>
                <a:srgbClr val="000000"/>
              </a:solidFill>
              <a:latin typeface="Times New Roman"/>
              <a:ea typeface="Times New Roman"/>
              <a:cs typeface="Times New Roman"/>
              <a:sym typeface="Times New Roman"/>
            </a:endParaRPr>
          </a:p>
        </p:txBody>
      </p:sp>
    </p:spTree>
  </p:cSld>
  <p:clrMapOvr>
    <a:masterClrMapping/>
  </p:clrMapOvr>
  <p:transition xmlns:p14="http://schemas.microsoft.com/office/powerpoint/2010/mai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Shape 82"/>
          <p:cNvSpPr txBox="1">
            <a:spLocks noGrp="1"/>
          </p:cNvSpPr>
          <p:nvPr>
            <p:ph type="title"/>
          </p:nvPr>
        </p:nvSpPr>
        <p:spPr>
          <a:xfrm>
            <a:off x="311700" y="125800"/>
            <a:ext cx="8520600" cy="572700"/>
          </a:xfrm>
          <a:prstGeom prst="rect">
            <a:avLst/>
          </a:prstGeom>
        </p:spPr>
        <p:txBody>
          <a:bodyPr lIns="91425" tIns="91425" rIns="91425" bIns="91425" anchor="t" anchorCtr="0">
            <a:noAutofit/>
          </a:bodyPr>
          <a:lstStyle/>
          <a:p>
            <a:pPr lvl="0">
              <a:spcBef>
                <a:spcPts val="0"/>
              </a:spcBef>
              <a:buNone/>
            </a:pPr>
            <a:r>
              <a:rPr lang="en">
                <a:latin typeface="Times New Roman"/>
                <a:ea typeface="Times New Roman"/>
                <a:cs typeface="Times New Roman"/>
                <a:sym typeface="Times New Roman"/>
              </a:rPr>
              <a:t>WHAT IS AN EDITORIAL?</a:t>
            </a:r>
          </a:p>
          <a:p>
            <a:pPr lvl="0" rtl="0">
              <a:spcBef>
                <a:spcPts val="0"/>
              </a:spcBef>
              <a:buNone/>
            </a:pPr>
            <a:endParaRPr>
              <a:latin typeface="Times New Roman"/>
              <a:ea typeface="Times New Roman"/>
              <a:cs typeface="Times New Roman"/>
              <a:sym typeface="Times New Roman"/>
            </a:endParaRPr>
          </a:p>
        </p:txBody>
      </p:sp>
      <p:sp>
        <p:nvSpPr>
          <p:cNvPr id="83" name="Shape 83"/>
          <p:cNvSpPr txBox="1">
            <a:spLocks noGrp="1"/>
          </p:cNvSpPr>
          <p:nvPr>
            <p:ph type="body" idx="1"/>
          </p:nvPr>
        </p:nvSpPr>
        <p:spPr>
          <a:xfrm>
            <a:off x="495798" y="698500"/>
            <a:ext cx="8219815" cy="4043200"/>
          </a:xfrm>
          <a:prstGeom prst="rect">
            <a:avLst/>
          </a:prstGeom>
        </p:spPr>
        <p:txBody>
          <a:bodyPr lIns="91425" tIns="91425" rIns="91425" bIns="91425" anchor="t" anchorCtr="0">
            <a:noAutofit/>
          </a:bodyPr>
          <a:lstStyle/>
          <a:p>
            <a:pPr marL="457200" marR="0" lvl="0" indent="-381000" algn="l" rtl="0">
              <a:lnSpc>
                <a:spcPct val="115000"/>
              </a:lnSpc>
              <a:spcBef>
                <a:spcPts val="0"/>
              </a:spcBef>
              <a:spcAft>
                <a:spcPts val="1600"/>
              </a:spcAft>
              <a:buClr>
                <a:srgbClr val="000000"/>
              </a:buClr>
              <a:buSzPct val="100000"/>
              <a:buFont typeface="Times New Roman"/>
            </a:pPr>
            <a:r>
              <a:rPr lang="en" sz="2400" dirty="0">
                <a:solidFill>
                  <a:srgbClr val="000000"/>
                </a:solidFill>
                <a:highlight>
                  <a:srgbClr val="FFFFFF"/>
                </a:highlight>
                <a:latin typeface="Times New Roman"/>
                <a:ea typeface="Times New Roman"/>
                <a:cs typeface="Times New Roman"/>
                <a:sym typeface="Times New Roman"/>
              </a:rPr>
              <a:t>Editorial expresses the opinion of the editorial board or the newspaper as an entity</a:t>
            </a:r>
          </a:p>
          <a:p>
            <a:pPr marL="457200" marR="0" lvl="0" indent="-381000" algn="l" rtl="0">
              <a:lnSpc>
                <a:spcPct val="115000"/>
              </a:lnSpc>
              <a:spcBef>
                <a:spcPts val="0"/>
              </a:spcBef>
              <a:spcAft>
                <a:spcPts val="1600"/>
              </a:spcAft>
              <a:buClr>
                <a:srgbClr val="000000"/>
              </a:buClr>
              <a:buSzPct val="100000"/>
              <a:buFont typeface="Times New Roman"/>
            </a:pPr>
            <a:r>
              <a:rPr lang="en" sz="2400" dirty="0">
                <a:solidFill>
                  <a:srgbClr val="000000"/>
                </a:solidFill>
                <a:highlight>
                  <a:srgbClr val="FFFFFF"/>
                </a:highlight>
                <a:latin typeface="Times New Roman"/>
                <a:ea typeface="Times New Roman"/>
                <a:cs typeface="Times New Roman"/>
                <a:sym typeface="Times New Roman"/>
              </a:rPr>
              <a:t>They tell people what they should be angry about or what should be happening but </a:t>
            </a:r>
            <a:r>
              <a:rPr lang="en" sz="2400" dirty="0" smtClean="0">
                <a:solidFill>
                  <a:srgbClr val="000000"/>
                </a:solidFill>
                <a:highlight>
                  <a:srgbClr val="FFFFFF"/>
                </a:highlight>
                <a:latin typeface="Times New Roman"/>
                <a:ea typeface="Times New Roman"/>
                <a:cs typeface="Times New Roman"/>
                <a:sym typeface="Times New Roman"/>
              </a:rPr>
              <a:t>isn’t</a:t>
            </a:r>
            <a:endParaRPr lang="en" sz="2400" dirty="0">
              <a:solidFill>
                <a:srgbClr val="000000"/>
              </a:solidFill>
              <a:highlight>
                <a:srgbClr val="FFFFFF"/>
              </a:highlight>
              <a:latin typeface="Times New Roman"/>
              <a:ea typeface="Times New Roman"/>
              <a:cs typeface="Times New Roman"/>
              <a:sym typeface="Times New Roman"/>
            </a:endParaRPr>
          </a:p>
          <a:p>
            <a:pPr marL="457200" marR="0" lvl="0" indent="-381000" algn="l" rtl="0">
              <a:lnSpc>
                <a:spcPct val="115000"/>
              </a:lnSpc>
              <a:spcBef>
                <a:spcPts val="0"/>
              </a:spcBef>
              <a:spcAft>
                <a:spcPts val="1600"/>
              </a:spcAft>
              <a:buClr>
                <a:srgbClr val="000000"/>
              </a:buClr>
              <a:buSzPct val="100000"/>
              <a:buFont typeface="Times New Roman"/>
            </a:pPr>
            <a:r>
              <a:rPr lang="en" sz="2400" dirty="0">
                <a:solidFill>
                  <a:srgbClr val="000000"/>
                </a:solidFill>
                <a:highlight>
                  <a:srgbClr val="FFFFFF"/>
                </a:highlight>
                <a:latin typeface="Times New Roman"/>
                <a:ea typeface="Times New Roman"/>
                <a:cs typeface="Times New Roman"/>
                <a:sym typeface="Times New Roman"/>
              </a:rPr>
              <a:t>Presents facts and offer a perspective for ways to solve a </a:t>
            </a:r>
            <a:r>
              <a:rPr lang="en" sz="2400" dirty="0" smtClean="0">
                <a:solidFill>
                  <a:srgbClr val="000000"/>
                </a:solidFill>
                <a:highlight>
                  <a:srgbClr val="FFFFFF"/>
                </a:highlight>
                <a:latin typeface="Times New Roman"/>
                <a:ea typeface="Times New Roman"/>
                <a:cs typeface="Times New Roman"/>
                <a:sym typeface="Times New Roman"/>
              </a:rPr>
              <a:t>problem</a:t>
            </a:r>
            <a:endParaRPr lang="en" sz="2400" dirty="0">
              <a:solidFill>
                <a:srgbClr val="000000"/>
              </a:solidFill>
              <a:highlight>
                <a:srgbClr val="FFFFFF"/>
              </a:highlight>
              <a:latin typeface="Times New Roman"/>
              <a:ea typeface="Times New Roman"/>
              <a:cs typeface="Times New Roman"/>
              <a:sym typeface="Times New Roman"/>
            </a:endParaRPr>
          </a:p>
          <a:p>
            <a:pPr marL="457200" marR="0" lvl="0" indent="-381000" algn="l" rtl="0">
              <a:lnSpc>
                <a:spcPct val="115000"/>
              </a:lnSpc>
              <a:spcBef>
                <a:spcPts val="0"/>
              </a:spcBef>
              <a:spcAft>
                <a:spcPts val="1600"/>
              </a:spcAft>
              <a:buClr>
                <a:srgbClr val="000000"/>
              </a:buClr>
              <a:buSzPct val="100000"/>
              <a:buFont typeface="Times New Roman"/>
            </a:pPr>
            <a:r>
              <a:rPr lang="en" sz="2400" dirty="0">
                <a:solidFill>
                  <a:srgbClr val="000000"/>
                </a:solidFill>
                <a:highlight>
                  <a:srgbClr val="FFFFFF"/>
                </a:highlight>
                <a:latin typeface="Times New Roman"/>
                <a:ea typeface="Times New Roman"/>
                <a:cs typeface="Times New Roman"/>
                <a:sym typeface="Times New Roman"/>
              </a:rPr>
              <a:t>Written in a persuasive voice that asks readers to change their mind, consider other options or confirm their convictions</a:t>
            </a:r>
          </a:p>
          <a:p>
            <a:pPr marR="0" lvl="0" algn="l" rtl="0">
              <a:lnSpc>
                <a:spcPct val="115000"/>
              </a:lnSpc>
              <a:spcBef>
                <a:spcPts val="0"/>
              </a:spcBef>
              <a:spcAft>
                <a:spcPts val="1600"/>
              </a:spcAft>
              <a:buNone/>
            </a:pPr>
            <a:endParaRPr sz="2400" dirty="0">
              <a:solidFill>
                <a:srgbClr val="000000"/>
              </a:solidFill>
              <a:highlight>
                <a:srgbClr val="FFFFFF"/>
              </a:highlight>
              <a:latin typeface="Times New Roman"/>
              <a:ea typeface="Times New Roman"/>
              <a:cs typeface="Times New Roman"/>
              <a:sym typeface="Times New Roman"/>
            </a:endParaRPr>
          </a:p>
        </p:txBody>
      </p:sp>
    </p:spTree>
  </p:cSld>
  <p:clrMapOvr>
    <a:masterClrMapping/>
  </p:clrMapOvr>
  <p:transition xmlns:p14="http://schemas.microsoft.com/office/powerpoint/2010/mai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Shape 88"/>
          <p:cNvSpPr txBox="1">
            <a:spLocks noGrp="1"/>
          </p:cNvSpPr>
          <p:nvPr>
            <p:ph type="title"/>
          </p:nvPr>
        </p:nvSpPr>
        <p:spPr>
          <a:xfrm>
            <a:off x="311700" y="147889"/>
            <a:ext cx="8520600" cy="504563"/>
          </a:xfrm>
          <a:prstGeom prst="rect">
            <a:avLst/>
          </a:prstGeom>
        </p:spPr>
        <p:txBody>
          <a:bodyPr lIns="91425" tIns="91425" rIns="91425" bIns="91425" anchor="t" anchorCtr="0">
            <a:noAutofit/>
          </a:bodyPr>
          <a:lstStyle/>
          <a:p>
            <a:pPr lvl="0" rtl="0">
              <a:spcBef>
                <a:spcPts val="0"/>
              </a:spcBef>
              <a:buNone/>
            </a:pPr>
            <a:r>
              <a:rPr lang="en" sz="2600" dirty="0">
                <a:latin typeface="Times New Roman"/>
                <a:ea typeface="Times New Roman"/>
                <a:cs typeface="Times New Roman"/>
                <a:sym typeface="Times New Roman"/>
              </a:rPr>
              <a:t>WHAT IS AN EDITORIAL?</a:t>
            </a:r>
          </a:p>
        </p:txBody>
      </p:sp>
      <p:sp>
        <p:nvSpPr>
          <p:cNvPr id="89" name="Shape 89"/>
          <p:cNvSpPr txBox="1">
            <a:spLocks noGrp="1"/>
          </p:cNvSpPr>
          <p:nvPr>
            <p:ph type="body" idx="1"/>
          </p:nvPr>
        </p:nvSpPr>
        <p:spPr>
          <a:xfrm>
            <a:off x="95679" y="652452"/>
            <a:ext cx="8880879" cy="4100773"/>
          </a:xfrm>
          <a:prstGeom prst="rect">
            <a:avLst/>
          </a:prstGeom>
        </p:spPr>
        <p:txBody>
          <a:bodyPr lIns="91425" tIns="91425" rIns="91425" bIns="91425" anchor="t" anchorCtr="0">
            <a:noAutofit/>
          </a:bodyPr>
          <a:lstStyle/>
          <a:p>
            <a:pPr marL="457200" marR="0" lvl="0" indent="-228600" algn="l" rtl="0">
              <a:lnSpc>
                <a:spcPct val="115000"/>
              </a:lnSpc>
              <a:spcBef>
                <a:spcPts val="0"/>
              </a:spcBef>
              <a:spcAft>
                <a:spcPts val="1600"/>
              </a:spcAft>
              <a:buClr>
                <a:srgbClr val="000000"/>
              </a:buClr>
              <a:buFont typeface="Times New Roman"/>
            </a:pPr>
            <a:r>
              <a:rPr lang="en" dirty="0">
                <a:solidFill>
                  <a:srgbClr val="000000"/>
                </a:solidFill>
                <a:highlight>
                  <a:srgbClr val="FFFFFF"/>
                </a:highlight>
                <a:latin typeface="Times New Roman"/>
                <a:ea typeface="Times New Roman"/>
                <a:cs typeface="Times New Roman"/>
                <a:sym typeface="Times New Roman"/>
              </a:rPr>
              <a:t>Tell readers what you want them to do, give them information, tell them what you told them</a:t>
            </a:r>
          </a:p>
          <a:p>
            <a:pPr marL="457200" marR="0" lvl="0" indent="-228600" algn="l" rtl="0">
              <a:lnSpc>
                <a:spcPct val="115000"/>
              </a:lnSpc>
              <a:spcBef>
                <a:spcPts val="0"/>
              </a:spcBef>
              <a:spcAft>
                <a:spcPts val="1600"/>
              </a:spcAft>
              <a:buClr>
                <a:srgbClr val="000000"/>
              </a:buClr>
              <a:buFont typeface="Times New Roman"/>
            </a:pPr>
            <a:r>
              <a:rPr lang="en" dirty="0">
                <a:solidFill>
                  <a:srgbClr val="000000"/>
                </a:solidFill>
                <a:highlight>
                  <a:srgbClr val="FFFFFF"/>
                </a:highlight>
                <a:latin typeface="Times New Roman"/>
                <a:ea typeface="Times New Roman"/>
                <a:cs typeface="Times New Roman"/>
                <a:sym typeface="Times New Roman"/>
              </a:rPr>
              <a:t>The purpose isn’t always to </a:t>
            </a:r>
            <a:r>
              <a:rPr lang="en" dirty="0" smtClean="0">
                <a:solidFill>
                  <a:srgbClr val="000000"/>
                </a:solidFill>
                <a:highlight>
                  <a:srgbClr val="FFFFFF"/>
                </a:highlight>
                <a:latin typeface="Times New Roman"/>
                <a:ea typeface="Times New Roman"/>
                <a:cs typeface="Times New Roman"/>
                <a:sym typeface="Times New Roman"/>
              </a:rPr>
              <a:t>criticize:</a:t>
            </a:r>
            <a:endParaRPr lang="en" dirty="0">
              <a:solidFill>
                <a:srgbClr val="000000"/>
              </a:solidFill>
              <a:highlight>
                <a:srgbClr val="FFFFFF"/>
              </a:highlight>
              <a:latin typeface="Times New Roman"/>
              <a:ea typeface="Times New Roman"/>
              <a:cs typeface="Times New Roman"/>
              <a:sym typeface="Times New Roman"/>
            </a:endParaRPr>
          </a:p>
          <a:p>
            <a:pPr marL="914400" marR="0" lvl="1" indent="-342900" algn="l" rtl="0">
              <a:lnSpc>
                <a:spcPct val="115000"/>
              </a:lnSpc>
              <a:spcBef>
                <a:spcPts val="0"/>
              </a:spcBef>
              <a:spcAft>
                <a:spcPts val="1600"/>
              </a:spcAft>
              <a:buClr>
                <a:srgbClr val="000000"/>
              </a:buClr>
              <a:buSzPct val="100000"/>
              <a:buFont typeface="Times New Roman"/>
            </a:pPr>
            <a:r>
              <a:rPr lang="en" sz="1800" dirty="0" smtClean="0">
                <a:solidFill>
                  <a:srgbClr val="000000"/>
                </a:solidFill>
                <a:highlight>
                  <a:srgbClr val="FFFFFF"/>
                </a:highlight>
                <a:latin typeface="Times New Roman"/>
                <a:ea typeface="Times New Roman"/>
                <a:cs typeface="Times New Roman"/>
                <a:sym typeface="Times New Roman"/>
              </a:rPr>
              <a:t>Teach</a:t>
            </a:r>
            <a:r>
              <a:rPr lang="en-US" sz="1800" dirty="0" smtClean="0">
                <a:solidFill>
                  <a:srgbClr val="000000"/>
                </a:solidFill>
                <a:highlight>
                  <a:srgbClr val="FFFFFF"/>
                </a:highlight>
                <a:latin typeface="Times New Roman"/>
                <a:ea typeface="Times New Roman"/>
                <a:cs typeface="Times New Roman"/>
                <a:sym typeface="Times New Roman"/>
              </a:rPr>
              <a:t>			</a:t>
            </a:r>
            <a:r>
              <a:rPr lang="en" sz="1800" dirty="0" smtClean="0">
                <a:solidFill>
                  <a:srgbClr val="000000"/>
                </a:solidFill>
                <a:highlight>
                  <a:srgbClr val="FFFFFF"/>
                </a:highlight>
                <a:latin typeface="Times New Roman"/>
                <a:ea typeface="Times New Roman"/>
                <a:cs typeface="Times New Roman"/>
                <a:sym typeface="Times New Roman"/>
              </a:rPr>
              <a:t>Attack</a:t>
            </a:r>
            <a:endParaRPr lang="en" sz="1800" dirty="0">
              <a:solidFill>
                <a:srgbClr val="000000"/>
              </a:solidFill>
              <a:highlight>
                <a:srgbClr val="FFFFFF"/>
              </a:highlight>
              <a:latin typeface="Times New Roman"/>
              <a:ea typeface="Times New Roman"/>
              <a:cs typeface="Times New Roman"/>
              <a:sym typeface="Times New Roman"/>
            </a:endParaRPr>
          </a:p>
          <a:p>
            <a:pPr marL="914400" marR="0" lvl="1" indent="-342900" algn="l" rtl="0">
              <a:lnSpc>
                <a:spcPct val="115000"/>
              </a:lnSpc>
              <a:spcBef>
                <a:spcPts val="0"/>
              </a:spcBef>
              <a:spcAft>
                <a:spcPts val="1600"/>
              </a:spcAft>
              <a:buClr>
                <a:srgbClr val="000000"/>
              </a:buClr>
              <a:buSzPct val="100000"/>
              <a:buFont typeface="Times New Roman"/>
            </a:pPr>
            <a:r>
              <a:rPr lang="en" sz="1800" dirty="0" smtClean="0">
                <a:solidFill>
                  <a:srgbClr val="000000"/>
                </a:solidFill>
                <a:highlight>
                  <a:srgbClr val="FFFFFF"/>
                </a:highlight>
                <a:latin typeface="Times New Roman"/>
                <a:ea typeface="Times New Roman"/>
                <a:cs typeface="Times New Roman"/>
                <a:sym typeface="Times New Roman"/>
              </a:rPr>
              <a:t>Defend</a:t>
            </a:r>
            <a:r>
              <a:rPr lang="en-US" sz="1800" dirty="0" smtClean="0">
                <a:solidFill>
                  <a:srgbClr val="000000"/>
                </a:solidFill>
                <a:highlight>
                  <a:srgbClr val="FFFFFF"/>
                </a:highlight>
                <a:latin typeface="Times New Roman"/>
                <a:ea typeface="Times New Roman"/>
                <a:cs typeface="Times New Roman"/>
                <a:sym typeface="Times New Roman"/>
              </a:rPr>
              <a:t>			</a:t>
            </a:r>
            <a:r>
              <a:rPr lang="en" sz="1800" dirty="0" smtClean="0">
                <a:solidFill>
                  <a:srgbClr val="000000"/>
                </a:solidFill>
                <a:highlight>
                  <a:srgbClr val="FFFFFF"/>
                </a:highlight>
                <a:latin typeface="Times New Roman"/>
                <a:ea typeface="Times New Roman"/>
                <a:cs typeface="Times New Roman"/>
                <a:sym typeface="Times New Roman"/>
              </a:rPr>
              <a:t>Recommend</a:t>
            </a:r>
            <a:endParaRPr lang="en" sz="1800" dirty="0">
              <a:solidFill>
                <a:srgbClr val="000000"/>
              </a:solidFill>
              <a:highlight>
                <a:srgbClr val="FFFFFF"/>
              </a:highlight>
              <a:latin typeface="Times New Roman"/>
              <a:ea typeface="Times New Roman"/>
              <a:cs typeface="Times New Roman"/>
              <a:sym typeface="Times New Roman"/>
            </a:endParaRPr>
          </a:p>
          <a:p>
            <a:pPr marL="914400" marR="0" lvl="1" indent="-342900" algn="l" rtl="0">
              <a:lnSpc>
                <a:spcPct val="115000"/>
              </a:lnSpc>
              <a:spcBef>
                <a:spcPts val="0"/>
              </a:spcBef>
              <a:spcAft>
                <a:spcPts val="1600"/>
              </a:spcAft>
              <a:buClr>
                <a:srgbClr val="000000"/>
              </a:buClr>
              <a:buSzPct val="100000"/>
              <a:buFont typeface="Times New Roman"/>
            </a:pPr>
            <a:r>
              <a:rPr lang="en" sz="1800" dirty="0" smtClean="0">
                <a:solidFill>
                  <a:srgbClr val="000000"/>
                </a:solidFill>
                <a:highlight>
                  <a:srgbClr val="FFFFFF"/>
                </a:highlight>
                <a:latin typeface="Times New Roman"/>
                <a:ea typeface="Times New Roman"/>
                <a:cs typeface="Times New Roman"/>
                <a:sym typeface="Times New Roman"/>
              </a:rPr>
              <a:t>Questio</a:t>
            </a:r>
            <a:r>
              <a:rPr lang="en-US" sz="1800" dirty="0" smtClean="0">
                <a:solidFill>
                  <a:srgbClr val="000000"/>
                </a:solidFill>
                <a:highlight>
                  <a:srgbClr val="FFFFFF"/>
                </a:highlight>
                <a:latin typeface="Times New Roman"/>
                <a:ea typeface="Times New Roman"/>
                <a:cs typeface="Times New Roman"/>
                <a:sym typeface="Times New Roman"/>
              </a:rPr>
              <a:t>n			</a:t>
            </a:r>
            <a:r>
              <a:rPr lang="en" sz="1800" dirty="0" smtClean="0">
                <a:solidFill>
                  <a:srgbClr val="000000"/>
                </a:solidFill>
                <a:highlight>
                  <a:srgbClr val="FFFFFF"/>
                </a:highlight>
                <a:latin typeface="Times New Roman"/>
                <a:ea typeface="Times New Roman"/>
                <a:cs typeface="Times New Roman"/>
                <a:sym typeface="Times New Roman"/>
              </a:rPr>
              <a:t>Prod</a:t>
            </a:r>
            <a:endParaRPr lang="en" sz="1800" dirty="0">
              <a:solidFill>
                <a:srgbClr val="000000"/>
              </a:solidFill>
              <a:highlight>
                <a:srgbClr val="FFFFFF"/>
              </a:highlight>
              <a:latin typeface="Times New Roman"/>
              <a:ea typeface="Times New Roman"/>
              <a:cs typeface="Times New Roman"/>
              <a:sym typeface="Times New Roman"/>
            </a:endParaRPr>
          </a:p>
          <a:p>
            <a:pPr marL="914400" marR="0" lvl="1" indent="-342900" algn="l" rtl="0">
              <a:lnSpc>
                <a:spcPct val="115000"/>
              </a:lnSpc>
              <a:spcBef>
                <a:spcPts val="0"/>
              </a:spcBef>
              <a:spcAft>
                <a:spcPts val="1600"/>
              </a:spcAft>
              <a:buClr>
                <a:srgbClr val="000000"/>
              </a:buClr>
              <a:buSzPct val="100000"/>
              <a:buFont typeface="Times New Roman"/>
            </a:pPr>
            <a:r>
              <a:rPr lang="en" sz="1800" dirty="0" smtClean="0">
                <a:solidFill>
                  <a:srgbClr val="000000"/>
                </a:solidFill>
                <a:highlight>
                  <a:srgbClr val="FFFFFF"/>
                </a:highlight>
                <a:latin typeface="Times New Roman"/>
                <a:ea typeface="Times New Roman"/>
                <a:cs typeface="Times New Roman"/>
                <a:sym typeface="Times New Roman"/>
              </a:rPr>
              <a:t>Entertain</a:t>
            </a:r>
            <a:r>
              <a:rPr lang="en-US" sz="1800" dirty="0" smtClean="0">
                <a:solidFill>
                  <a:srgbClr val="000000"/>
                </a:solidFill>
                <a:highlight>
                  <a:srgbClr val="FFFFFF"/>
                </a:highlight>
                <a:latin typeface="Times New Roman"/>
                <a:ea typeface="Times New Roman"/>
                <a:cs typeface="Times New Roman"/>
                <a:sym typeface="Times New Roman"/>
              </a:rPr>
              <a:t>			</a:t>
            </a:r>
            <a:r>
              <a:rPr lang="en" sz="1800" dirty="0" smtClean="0">
                <a:solidFill>
                  <a:srgbClr val="000000"/>
                </a:solidFill>
                <a:highlight>
                  <a:srgbClr val="FFFFFF"/>
                </a:highlight>
                <a:latin typeface="Times New Roman"/>
                <a:ea typeface="Times New Roman"/>
                <a:cs typeface="Times New Roman"/>
                <a:sym typeface="Times New Roman"/>
              </a:rPr>
              <a:t>Advocate</a:t>
            </a:r>
            <a:endParaRPr lang="en" sz="1800" dirty="0">
              <a:solidFill>
                <a:srgbClr val="000000"/>
              </a:solidFill>
              <a:highlight>
                <a:srgbClr val="FFFFFF"/>
              </a:highlight>
              <a:latin typeface="Times New Roman"/>
              <a:ea typeface="Times New Roman"/>
              <a:cs typeface="Times New Roman"/>
              <a:sym typeface="Times New Roman"/>
            </a:endParaRPr>
          </a:p>
          <a:p>
            <a:pPr marL="914400" marR="0" lvl="1" indent="-342900" algn="l" rtl="0">
              <a:lnSpc>
                <a:spcPct val="115000"/>
              </a:lnSpc>
              <a:spcBef>
                <a:spcPts val="0"/>
              </a:spcBef>
              <a:spcAft>
                <a:spcPts val="1600"/>
              </a:spcAft>
              <a:buClr>
                <a:srgbClr val="000000"/>
              </a:buClr>
              <a:buSzPct val="100000"/>
              <a:buFont typeface="Times New Roman"/>
            </a:pPr>
            <a:r>
              <a:rPr lang="en" sz="1800" dirty="0">
                <a:solidFill>
                  <a:srgbClr val="000000"/>
                </a:solidFill>
                <a:highlight>
                  <a:srgbClr val="FFFFFF"/>
                </a:highlight>
                <a:latin typeface="Times New Roman"/>
                <a:ea typeface="Times New Roman"/>
                <a:cs typeface="Times New Roman"/>
                <a:sym typeface="Times New Roman"/>
              </a:rPr>
              <a:t>Expose</a:t>
            </a:r>
          </a:p>
        </p:txBody>
      </p:sp>
    </p:spTree>
  </p:cSld>
  <p:clrMapOvr>
    <a:masterClrMapping/>
  </p:clrMapOvr>
  <p:transition xmlns:p14="http://schemas.microsoft.com/office/powerpoint/2010/mai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Shape 94"/>
          <p:cNvSpPr txBox="1">
            <a:spLocks noGrp="1"/>
          </p:cNvSpPr>
          <p:nvPr>
            <p:ph type="title"/>
          </p:nvPr>
        </p:nvSpPr>
        <p:spPr>
          <a:xfrm>
            <a:off x="311700" y="191386"/>
            <a:ext cx="8520600" cy="539361"/>
          </a:xfrm>
          <a:prstGeom prst="rect">
            <a:avLst/>
          </a:prstGeom>
        </p:spPr>
        <p:txBody>
          <a:bodyPr lIns="91425" tIns="91425" rIns="91425" bIns="91425" anchor="t" anchorCtr="0">
            <a:noAutofit/>
          </a:bodyPr>
          <a:lstStyle/>
          <a:p>
            <a:pPr lvl="0" rtl="0">
              <a:spcBef>
                <a:spcPts val="0"/>
              </a:spcBef>
              <a:buNone/>
            </a:pPr>
            <a:r>
              <a:rPr lang="en" sz="2400" dirty="0">
                <a:latin typeface="Times New Roman"/>
                <a:ea typeface="Times New Roman"/>
                <a:cs typeface="Times New Roman"/>
                <a:sym typeface="Times New Roman"/>
              </a:rPr>
              <a:t>CHOOSING A TOPIC AND WRITING AN EDITORIAL</a:t>
            </a:r>
          </a:p>
        </p:txBody>
      </p:sp>
      <p:sp>
        <p:nvSpPr>
          <p:cNvPr id="95" name="Shape 95"/>
          <p:cNvSpPr txBox="1">
            <a:spLocks noGrp="1"/>
          </p:cNvSpPr>
          <p:nvPr>
            <p:ph type="body" idx="1"/>
          </p:nvPr>
        </p:nvSpPr>
        <p:spPr>
          <a:xfrm>
            <a:off x="487950" y="643753"/>
            <a:ext cx="8271154" cy="4109697"/>
          </a:xfrm>
          <a:prstGeom prst="rect">
            <a:avLst/>
          </a:prstGeom>
        </p:spPr>
        <p:txBody>
          <a:bodyPr lIns="91425" tIns="91425" rIns="91425" bIns="91425" anchor="t" anchorCtr="0">
            <a:noAutofit/>
          </a:bodyPr>
          <a:lstStyle/>
          <a:p>
            <a:pPr marL="457200" marR="0" lvl="0" indent="-381000" algn="l" rtl="0">
              <a:lnSpc>
                <a:spcPct val="115000"/>
              </a:lnSpc>
              <a:spcBef>
                <a:spcPts val="0"/>
              </a:spcBef>
              <a:spcAft>
                <a:spcPts val="1600"/>
              </a:spcAft>
              <a:buClr>
                <a:srgbClr val="000000"/>
              </a:buClr>
              <a:buSzPct val="100000"/>
              <a:buFont typeface="Times New Roman"/>
            </a:pPr>
            <a:r>
              <a:rPr lang="en" sz="2400" dirty="0">
                <a:solidFill>
                  <a:srgbClr val="000000"/>
                </a:solidFill>
                <a:highlight>
                  <a:srgbClr val="FFFFFF"/>
                </a:highlight>
                <a:latin typeface="Times New Roman"/>
                <a:ea typeface="Times New Roman"/>
                <a:cs typeface="Times New Roman"/>
                <a:sym typeface="Times New Roman"/>
              </a:rPr>
              <a:t>Pick a topic that would be on the front page of the paper</a:t>
            </a:r>
          </a:p>
          <a:p>
            <a:pPr marL="457200" marR="0" lvl="0" indent="-381000" algn="l" rtl="0">
              <a:lnSpc>
                <a:spcPct val="115000"/>
              </a:lnSpc>
              <a:spcBef>
                <a:spcPts val="0"/>
              </a:spcBef>
              <a:spcAft>
                <a:spcPts val="1600"/>
              </a:spcAft>
              <a:buClr>
                <a:srgbClr val="000000"/>
              </a:buClr>
              <a:buSzPct val="100000"/>
              <a:buFont typeface="Times New Roman"/>
            </a:pPr>
            <a:r>
              <a:rPr lang="en" sz="2400" dirty="0">
                <a:solidFill>
                  <a:srgbClr val="000000"/>
                </a:solidFill>
                <a:highlight>
                  <a:srgbClr val="FFFFFF"/>
                </a:highlight>
                <a:latin typeface="Times New Roman"/>
                <a:ea typeface="Times New Roman"/>
                <a:cs typeface="Times New Roman"/>
                <a:sym typeface="Times New Roman"/>
              </a:rPr>
              <a:t>Pick something that is important enough for your editorial board to take a stance on</a:t>
            </a:r>
          </a:p>
          <a:p>
            <a:pPr marL="457200" marR="0" lvl="0" indent="-381000" algn="l" rtl="0">
              <a:lnSpc>
                <a:spcPct val="115000"/>
              </a:lnSpc>
              <a:spcBef>
                <a:spcPts val="0"/>
              </a:spcBef>
              <a:spcAft>
                <a:spcPts val="1600"/>
              </a:spcAft>
              <a:buClr>
                <a:srgbClr val="000000"/>
              </a:buClr>
              <a:buSzPct val="100000"/>
              <a:buFont typeface="Times New Roman"/>
            </a:pPr>
            <a:r>
              <a:rPr lang="en" sz="2400" dirty="0">
                <a:solidFill>
                  <a:srgbClr val="000000"/>
                </a:solidFill>
                <a:highlight>
                  <a:srgbClr val="FFFFFF"/>
                </a:highlight>
                <a:latin typeface="Times New Roman"/>
                <a:ea typeface="Times New Roman"/>
                <a:cs typeface="Times New Roman"/>
                <a:sym typeface="Times New Roman"/>
              </a:rPr>
              <a:t>Pick something that is of interest to your audience</a:t>
            </a:r>
          </a:p>
          <a:p>
            <a:pPr marL="914400" marR="0" lvl="1" indent="-381000" algn="l" rtl="0">
              <a:lnSpc>
                <a:spcPct val="115000"/>
              </a:lnSpc>
              <a:spcBef>
                <a:spcPts val="0"/>
              </a:spcBef>
              <a:spcAft>
                <a:spcPts val="1600"/>
              </a:spcAft>
              <a:buClr>
                <a:srgbClr val="000000"/>
              </a:buClr>
              <a:buSzPct val="100000"/>
              <a:buFont typeface="Times New Roman"/>
            </a:pPr>
            <a:r>
              <a:rPr lang="en" sz="2400" dirty="0">
                <a:solidFill>
                  <a:srgbClr val="000000"/>
                </a:solidFill>
                <a:highlight>
                  <a:srgbClr val="FFFFFF"/>
                </a:highlight>
                <a:latin typeface="Times New Roman"/>
                <a:ea typeface="Times New Roman"/>
                <a:cs typeface="Times New Roman"/>
                <a:sym typeface="Times New Roman"/>
              </a:rPr>
              <a:t>Who is our audience again?</a:t>
            </a:r>
          </a:p>
          <a:p>
            <a:pPr marL="457200" marR="0" lvl="0" indent="-381000" algn="l" rtl="0">
              <a:lnSpc>
                <a:spcPct val="115000"/>
              </a:lnSpc>
              <a:spcBef>
                <a:spcPts val="0"/>
              </a:spcBef>
              <a:spcAft>
                <a:spcPts val="1600"/>
              </a:spcAft>
              <a:buClr>
                <a:srgbClr val="000000"/>
              </a:buClr>
              <a:buSzPct val="100000"/>
              <a:buFont typeface="Times New Roman"/>
            </a:pPr>
            <a:r>
              <a:rPr lang="en" sz="2400" dirty="0">
                <a:solidFill>
                  <a:srgbClr val="000000"/>
                </a:solidFill>
                <a:highlight>
                  <a:srgbClr val="FFFFFF"/>
                </a:highlight>
                <a:latin typeface="Times New Roman"/>
                <a:ea typeface="Times New Roman"/>
                <a:cs typeface="Times New Roman"/>
                <a:sym typeface="Times New Roman"/>
              </a:rPr>
              <a:t>Make sure it is local</a:t>
            </a:r>
          </a:p>
          <a:p>
            <a:pPr marL="914400" marR="0" lvl="1" indent="-381000" algn="l" rtl="0">
              <a:lnSpc>
                <a:spcPct val="115000"/>
              </a:lnSpc>
              <a:spcBef>
                <a:spcPts val="0"/>
              </a:spcBef>
              <a:spcAft>
                <a:spcPts val="1600"/>
              </a:spcAft>
              <a:buClr>
                <a:srgbClr val="000000"/>
              </a:buClr>
              <a:buSzPct val="100000"/>
              <a:buFont typeface="Times New Roman"/>
            </a:pPr>
            <a:r>
              <a:rPr lang="en" sz="2400" dirty="0">
                <a:solidFill>
                  <a:srgbClr val="000000"/>
                </a:solidFill>
                <a:highlight>
                  <a:srgbClr val="FFFFFF"/>
                </a:highlight>
                <a:latin typeface="Times New Roman"/>
                <a:ea typeface="Times New Roman"/>
                <a:cs typeface="Times New Roman"/>
                <a:sym typeface="Times New Roman"/>
              </a:rPr>
              <a:t>This gives readers a reason to act and a means to act </a:t>
            </a:r>
          </a:p>
          <a:p>
            <a:pPr marR="0" lvl="0" algn="l" rtl="0">
              <a:lnSpc>
                <a:spcPct val="115000"/>
              </a:lnSpc>
              <a:spcBef>
                <a:spcPts val="0"/>
              </a:spcBef>
              <a:spcAft>
                <a:spcPts val="1600"/>
              </a:spcAft>
              <a:buNone/>
            </a:pPr>
            <a:endParaRPr sz="3000" dirty="0">
              <a:solidFill>
                <a:srgbClr val="000000"/>
              </a:solidFill>
              <a:highlight>
                <a:srgbClr val="FFFFFF"/>
              </a:highlight>
              <a:latin typeface="Times New Roman"/>
              <a:ea typeface="Times New Roman"/>
              <a:cs typeface="Times New Roman"/>
              <a:sym typeface="Times New Roman"/>
            </a:endParaRPr>
          </a:p>
          <a:p>
            <a:pPr lvl="0" rtl="0">
              <a:spcBef>
                <a:spcPts val="0"/>
              </a:spcBef>
              <a:buNone/>
            </a:pPr>
            <a:endParaRPr sz="3000" dirty="0">
              <a:solidFill>
                <a:srgbClr val="000000"/>
              </a:solidFill>
              <a:highlight>
                <a:srgbClr val="FFFFFF"/>
              </a:highlight>
              <a:latin typeface="Times New Roman"/>
              <a:ea typeface="Times New Roman"/>
              <a:cs typeface="Times New Roman"/>
              <a:sym typeface="Times New Roman"/>
            </a:endParaRPr>
          </a:p>
          <a:p>
            <a:pPr lvl="0" rtl="0">
              <a:spcBef>
                <a:spcPts val="0"/>
              </a:spcBef>
              <a:buNone/>
            </a:pPr>
            <a:endParaRPr sz="3000" dirty="0">
              <a:solidFill>
                <a:srgbClr val="000000"/>
              </a:solidFill>
              <a:highlight>
                <a:srgbClr val="FFFFFF"/>
              </a:highlight>
              <a:latin typeface="Times New Roman"/>
              <a:ea typeface="Times New Roman"/>
              <a:cs typeface="Times New Roman"/>
              <a:sym typeface="Times New Roman"/>
            </a:endParaRPr>
          </a:p>
        </p:txBody>
      </p:sp>
    </p:spTree>
  </p:cSld>
  <p:clrMapOvr>
    <a:masterClrMapping/>
  </p:clrMapOvr>
  <p:transition xmlns:p14="http://schemas.microsoft.com/office/powerpoint/2010/mai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Shape 100"/>
          <p:cNvSpPr txBox="1">
            <a:spLocks noGrp="1"/>
          </p:cNvSpPr>
          <p:nvPr>
            <p:ph type="title"/>
          </p:nvPr>
        </p:nvSpPr>
        <p:spPr>
          <a:xfrm>
            <a:off x="311700" y="260981"/>
            <a:ext cx="8520600" cy="556759"/>
          </a:xfrm>
          <a:prstGeom prst="rect">
            <a:avLst/>
          </a:prstGeom>
        </p:spPr>
        <p:txBody>
          <a:bodyPr lIns="91425" tIns="91425" rIns="91425" bIns="91425" anchor="t" anchorCtr="0">
            <a:noAutofit/>
          </a:bodyPr>
          <a:lstStyle/>
          <a:p>
            <a:pPr lvl="0" rtl="0">
              <a:spcBef>
                <a:spcPts val="0"/>
              </a:spcBef>
              <a:buNone/>
            </a:pPr>
            <a:r>
              <a:rPr lang="en" sz="2400" dirty="0">
                <a:latin typeface="Times New Roman"/>
                <a:ea typeface="Times New Roman"/>
                <a:cs typeface="Times New Roman"/>
                <a:sym typeface="Times New Roman"/>
              </a:rPr>
              <a:t>WRITING THE EDITORIAL:</a:t>
            </a:r>
          </a:p>
        </p:txBody>
      </p:sp>
      <p:sp>
        <p:nvSpPr>
          <p:cNvPr id="101" name="Shape 101"/>
          <p:cNvSpPr txBox="1">
            <a:spLocks noGrp="1"/>
          </p:cNvSpPr>
          <p:nvPr>
            <p:ph type="body" idx="1"/>
          </p:nvPr>
        </p:nvSpPr>
        <p:spPr>
          <a:xfrm>
            <a:off x="311700" y="817740"/>
            <a:ext cx="8520600" cy="3935710"/>
          </a:xfrm>
          <a:prstGeom prst="rect">
            <a:avLst/>
          </a:prstGeom>
        </p:spPr>
        <p:txBody>
          <a:bodyPr lIns="91425" tIns="91425" rIns="91425" bIns="91425" anchor="t" anchorCtr="0">
            <a:noAutofit/>
          </a:bodyPr>
          <a:lstStyle/>
          <a:p>
            <a:pPr marL="457200" marR="0" lvl="0" indent="-381000" algn="l" rtl="0">
              <a:lnSpc>
                <a:spcPct val="115000"/>
              </a:lnSpc>
              <a:spcBef>
                <a:spcPts val="0"/>
              </a:spcBef>
              <a:spcAft>
                <a:spcPts val="1600"/>
              </a:spcAft>
              <a:buClr>
                <a:srgbClr val="000000"/>
              </a:buClr>
              <a:buSzPct val="100000"/>
              <a:buFont typeface="Times New Roman"/>
            </a:pPr>
            <a:r>
              <a:rPr lang="en" sz="2400" dirty="0">
                <a:solidFill>
                  <a:srgbClr val="000000"/>
                </a:solidFill>
                <a:highlight>
                  <a:srgbClr val="FFFFFF"/>
                </a:highlight>
                <a:latin typeface="Times New Roman"/>
                <a:ea typeface="Times New Roman"/>
                <a:cs typeface="Times New Roman"/>
                <a:sym typeface="Times New Roman"/>
              </a:rPr>
              <a:t>WRITE IN THE THIRD PERSON</a:t>
            </a:r>
          </a:p>
          <a:p>
            <a:pPr marL="914400" marR="0" lvl="1" indent="-381000" algn="l" rtl="0">
              <a:lnSpc>
                <a:spcPct val="115000"/>
              </a:lnSpc>
              <a:spcBef>
                <a:spcPts val="0"/>
              </a:spcBef>
              <a:spcAft>
                <a:spcPts val="1600"/>
              </a:spcAft>
              <a:buClr>
                <a:srgbClr val="000000"/>
              </a:buClr>
              <a:buSzPct val="100000"/>
              <a:buFont typeface="Times New Roman"/>
            </a:pPr>
            <a:r>
              <a:rPr lang="en" sz="2400" dirty="0">
                <a:solidFill>
                  <a:srgbClr val="000000"/>
                </a:solidFill>
                <a:highlight>
                  <a:srgbClr val="FFFFFF"/>
                </a:highlight>
                <a:latin typeface="Times New Roman"/>
                <a:ea typeface="Times New Roman"/>
                <a:cs typeface="Times New Roman"/>
                <a:sym typeface="Times New Roman"/>
              </a:rPr>
              <a:t>In a column or a review, you can write in the first person, but an editorial is written in third person</a:t>
            </a:r>
          </a:p>
          <a:p>
            <a:pPr marL="457200" marR="0" lvl="0" indent="-381000" algn="l" rtl="0">
              <a:lnSpc>
                <a:spcPct val="115000"/>
              </a:lnSpc>
              <a:spcBef>
                <a:spcPts val="0"/>
              </a:spcBef>
              <a:spcAft>
                <a:spcPts val="1600"/>
              </a:spcAft>
              <a:buClr>
                <a:srgbClr val="000000"/>
              </a:buClr>
              <a:buSzPct val="100000"/>
              <a:buFont typeface="Times New Roman"/>
            </a:pPr>
            <a:r>
              <a:rPr lang="en" sz="2400" dirty="0">
                <a:solidFill>
                  <a:srgbClr val="000000"/>
                </a:solidFill>
                <a:highlight>
                  <a:srgbClr val="FFFFFF"/>
                </a:highlight>
                <a:latin typeface="Times New Roman"/>
                <a:ea typeface="Times New Roman"/>
                <a:cs typeface="Times New Roman"/>
                <a:sym typeface="Times New Roman"/>
              </a:rPr>
              <a:t>Write concisely editing out unnecessary words, phrases or sentences</a:t>
            </a:r>
          </a:p>
          <a:p>
            <a:pPr marL="457200" marR="0" lvl="0" indent="-381000" algn="l" rtl="0">
              <a:lnSpc>
                <a:spcPct val="115000"/>
              </a:lnSpc>
              <a:spcBef>
                <a:spcPts val="0"/>
              </a:spcBef>
              <a:spcAft>
                <a:spcPts val="1600"/>
              </a:spcAft>
              <a:buClr>
                <a:srgbClr val="000000"/>
              </a:buClr>
              <a:buSzPct val="100000"/>
              <a:buFont typeface="Times New Roman"/>
            </a:pPr>
            <a:r>
              <a:rPr lang="en" sz="2400" dirty="0">
                <a:solidFill>
                  <a:srgbClr val="000000"/>
                </a:solidFill>
                <a:highlight>
                  <a:srgbClr val="FFFFFF"/>
                </a:highlight>
                <a:latin typeface="Times New Roman"/>
                <a:ea typeface="Times New Roman"/>
                <a:cs typeface="Times New Roman"/>
                <a:sym typeface="Times New Roman"/>
              </a:rPr>
              <a:t>Keep it LESS THAN 300 WORDS</a:t>
            </a:r>
          </a:p>
          <a:p>
            <a:pPr marR="0" lvl="0" algn="l" rtl="0">
              <a:lnSpc>
                <a:spcPct val="115000"/>
              </a:lnSpc>
              <a:spcBef>
                <a:spcPts val="0"/>
              </a:spcBef>
              <a:spcAft>
                <a:spcPts val="1600"/>
              </a:spcAft>
              <a:buNone/>
            </a:pPr>
            <a:endParaRPr sz="3000" dirty="0">
              <a:solidFill>
                <a:srgbClr val="000000"/>
              </a:solidFill>
              <a:highlight>
                <a:srgbClr val="FFFFFF"/>
              </a:highlight>
              <a:latin typeface="Times New Roman"/>
              <a:ea typeface="Times New Roman"/>
              <a:cs typeface="Times New Roman"/>
              <a:sym typeface="Times New Roman"/>
            </a:endParaRPr>
          </a:p>
          <a:p>
            <a:pPr lvl="0" rtl="0">
              <a:spcBef>
                <a:spcPts val="0"/>
              </a:spcBef>
              <a:buNone/>
            </a:pPr>
            <a:endParaRPr sz="3000" dirty="0">
              <a:solidFill>
                <a:srgbClr val="000000"/>
              </a:solidFill>
              <a:highlight>
                <a:srgbClr val="FFFFFF"/>
              </a:highlight>
              <a:latin typeface="Times New Roman"/>
              <a:ea typeface="Times New Roman"/>
              <a:cs typeface="Times New Roman"/>
              <a:sym typeface="Times New Roman"/>
            </a:endParaRPr>
          </a:p>
          <a:p>
            <a:pPr lvl="0" rtl="0">
              <a:spcBef>
                <a:spcPts val="0"/>
              </a:spcBef>
              <a:buNone/>
            </a:pPr>
            <a:endParaRPr sz="3000" dirty="0">
              <a:solidFill>
                <a:srgbClr val="000000"/>
              </a:solidFill>
              <a:highlight>
                <a:srgbClr val="FFFFFF"/>
              </a:highlight>
              <a:latin typeface="Times New Roman"/>
              <a:ea typeface="Times New Roman"/>
              <a:cs typeface="Times New Roman"/>
              <a:sym typeface="Times New Roman"/>
            </a:endParaRPr>
          </a:p>
        </p:txBody>
      </p:sp>
    </p:spTree>
  </p:cSld>
  <p:clrMapOvr>
    <a:masterClrMapping/>
  </p:clrMapOvr>
  <p:transition xmlns:p14="http://schemas.microsoft.com/office/powerpoint/2010/mai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Shape 106"/>
          <p:cNvSpPr txBox="1">
            <a:spLocks noGrp="1"/>
          </p:cNvSpPr>
          <p:nvPr>
            <p:ph type="title"/>
          </p:nvPr>
        </p:nvSpPr>
        <p:spPr>
          <a:xfrm>
            <a:off x="311700" y="191386"/>
            <a:ext cx="8520600" cy="565459"/>
          </a:xfrm>
          <a:prstGeom prst="rect">
            <a:avLst/>
          </a:prstGeom>
        </p:spPr>
        <p:txBody>
          <a:bodyPr lIns="91425" tIns="91425" rIns="91425" bIns="91425" anchor="t" anchorCtr="0">
            <a:noAutofit/>
          </a:bodyPr>
          <a:lstStyle/>
          <a:p>
            <a:pPr lvl="0" rtl="0">
              <a:spcBef>
                <a:spcPts val="0"/>
              </a:spcBef>
              <a:buNone/>
            </a:pPr>
            <a:r>
              <a:rPr lang="en" sz="2400" dirty="0">
                <a:latin typeface="Times New Roman"/>
                <a:ea typeface="Times New Roman"/>
                <a:cs typeface="Times New Roman"/>
                <a:sym typeface="Times New Roman"/>
              </a:rPr>
              <a:t>EDITORIAL SUPPORT IS VITAL:</a:t>
            </a:r>
          </a:p>
        </p:txBody>
      </p:sp>
      <p:sp>
        <p:nvSpPr>
          <p:cNvPr id="107" name="Shape 107"/>
          <p:cNvSpPr txBox="1">
            <a:spLocks noGrp="1"/>
          </p:cNvSpPr>
          <p:nvPr>
            <p:ph type="body" idx="1"/>
          </p:nvPr>
        </p:nvSpPr>
        <p:spPr>
          <a:xfrm>
            <a:off x="487950" y="756845"/>
            <a:ext cx="8344350" cy="3996605"/>
          </a:xfrm>
          <a:prstGeom prst="rect">
            <a:avLst/>
          </a:prstGeom>
        </p:spPr>
        <p:txBody>
          <a:bodyPr lIns="91425" tIns="91425" rIns="91425" bIns="91425" anchor="t" anchorCtr="0">
            <a:noAutofit/>
          </a:bodyPr>
          <a:lstStyle/>
          <a:p>
            <a:pPr marL="457200" marR="0" lvl="0" indent="-381000" algn="l" rtl="0">
              <a:lnSpc>
                <a:spcPct val="115000"/>
              </a:lnSpc>
              <a:spcBef>
                <a:spcPts val="0"/>
              </a:spcBef>
              <a:spcAft>
                <a:spcPts val="1600"/>
              </a:spcAft>
              <a:buClr>
                <a:srgbClr val="000000"/>
              </a:buClr>
              <a:buSzPct val="100000"/>
              <a:buFont typeface="Times New Roman"/>
            </a:pPr>
            <a:r>
              <a:rPr lang="en" sz="2400" dirty="0">
                <a:solidFill>
                  <a:srgbClr val="000000"/>
                </a:solidFill>
                <a:highlight>
                  <a:srgbClr val="FFFFFF"/>
                </a:highlight>
                <a:latin typeface="Times New Roman"/>
                <a:ea typeface="Times New Roman"/>
                <a:cs typeface="Times New Roman"/>
                <a:sym typeface="Times New Roman"/>
              </a:rPr>
              <a:t>When you have an editorial in the paper you must reach a decision on your stand as a </a:t>
            </a:r>
            <a:r>
              <a:rPr lang="en" sz="2400" dirty="0" smtClean="0">
                <a:solidFill>
                  <a:srgbClr val="000000"/>
                </a:solidFill>
                <a:highlight>
                  <a:srgbClr val="FFFFFF"/>
                </a:highlight>
                <a:latin typeface="Times New Roman"/>
                <a:ea typeface="Times New Roman"/>
                <a:cs typeface="Times New Roman"/>
                <a:sym typeface="Times New Roman"/>
              </a:rPr>
              <a:t>staff</a:t>
            </a:r>
            <a:endParaRPr lang="en" sz="2400" dirty="0">
              <a:solidFill>
                <a:srgbClr val="000000"/>
              </a:solidFill>
              <a:highlight>
                <a:srgbClr val="FFFFFF"/>
              </a:highlight>
              <a:latin typeface="Times New Roman"/>
              <a:ea typeface="Times New Roman"/>
              <a:cs typeface="Times New Roman"/>
              <a:sym typeface="Times New Roman"/>
            </a:endParaRPr>
          </a:p>
          <a:p>
            <a:pPr marL="457200" marR="0" lvl="0" indent="-381000" algn="l" rtl="0">
              <a:lnSpc>
                <a:spcPct val="115000"/>
              </a:lnSpc>
              <a:spcBef>
                <a:spcPts val="0"/>
              </a:spcBef>
              <a:spcAft>
                <a:spcPts val="1600"/>
              </a:spcAft>
              <a:buClr>
                <a:srgbClr val="000000"/>
              </a:buClr>
              <a:buSzPct val="100000"/>
              <a:buFont typeface="Times New Roman"/>
            </a:pPr>
            <a:r>
              <a:rPr lang="en" sz="2400" dirty="0">
                <a:solidFill>
                  <a:srgbClr val="000000"/>
                </a:solidFill>
                <a:highlight>
                  <a:srgbClr val="FFFFFF"/>
                </a:highlight>
                <a:latin typeface="Times New Roman"/>
                <a:ea typeface="Times New Roman"/>
                <a:cs typeface="Times New Roman"/>
                <a:sym typeface="Times New Roman"/>
              </a:rPr>
              <a:t>Have a discussion with the full group and then select one person to write the piece</a:t>
            </a:r>
          </a:p>
          <a:p>
            <a:pPr marL="457200" marR="0" lvl="0" indent="-381000" algn="l" rtl="0">
              <a:lnSpc>
                <a:spcPct val="115000"/>
              </a:lnSpc>
              <a:spcBef>
                <a:spcPts val="0"/>
              </a:spcBef>
              <a:spcAft>
                <a:spcPts val="1600"/>
              </a:spcAft>
              <a:buClr>
                <a:srgbClr val="000000"/>
              </a:buClr>
              <a:buSzPct val="100000"/>
              <a:buFont typeface="Times New Roman"/>
            </a:pPr>
            <a:r>
              <a:rPr lang="en" sz="2400" dirty="0">
                <a:solidFill>
                  <a:srgbClr val="000000"/>
                </a:solidFill>
                <a:highlight>
                  <a:srgbClr val="FFFFFF"/>
                </a:highlight>
                <a:latin typeface="Times New Roman"/>
                <a:ea typeface="Times New Roman"/>
                <a:cs typeface="Times New Roman"/>
                <a:sym typeface="Times New Roman"/>
              </a:rPr>
              <a:t>When it is finished, read it to the entire staff</a:t>
            </a:r>
          </a:p>
          <a:p>
            <a:pPr marL="457200" marR="0" lvl="0" indent="-381000" algn="l" rtl="0">
              <a:lnSpc>
                <a:spcPct val="115000"/>
              </a:lnSpc>
              <a:spcBef>
                <a:spcPts val="0"/>
              </a:spcBef>
              <a:spcAft>
                <a:spcPts val="1600"/>
              </a:spcAft>
              <a:buClr>
                <a:srgbClr val="000000"/>
              </a:buClr>
              <a:buSzPct val="100000"/>
              <a:buFont typeface="Times New Roman"/>
            </a:pPr>
            <a:r>
              <a:rPr lang="en" sz="2400" dirty="0">
                <a:solidFill>
                  <a:srgbClr val="000000"/>
                </a:solidFill>
                <a:highlight>
                  <a:srgbClr val="FFFFFF"/>
                </a:highlight>
                <a:latin typeface="Times New Roman"/>
                <a:ea typeface="Times New Roman"/>
                <a:cs typeface="Times New Roman"/>
                <a:sym typeface="Times New Roman"/>
              </a:rPr>
              <a:t>At least 50 percent of your staff, plus one more person (a majority) approves of what is in the editorial that editorial will be the voice of your </a:t>
            </a:r>
            <a:r>
              <a:rPr lang="en" sz="2400" dirty="0" smtClean="0">
                <a:solidFill>
                  <a:srgbClr val="000000"/>
                </a:solidFill>
                <a:highlight>
                  <a:srgbClr val="FFFFFF"/>
                </a:highlight>
                <a:latin typeface="Times New Roman"/>
                <a:ea typeface="Times New Roman"/>
                <a:cs typeface="Times New Roman"/>
                <a:sym typeface="Times New Roman"/>
              </a:rPr>
              <a:t>staff</a:t>
            </a:r>
            <a:endParaRPr lang="en" sz="2400" dirty="0">
              <a:solidFill>
                <a:srgbClr val="000000"/>
              </a:solidFill>
              <a:highlight>
                <a:srgbClr val="FFFFFF"/>
              </a:highlight>
              <a:latin typeface="Times New Roman"/>
              <a:ea typeface="Times New Roman"/>
              <a:cs typeface="Times New Roman"/>
              <a:sym typeface="Times New Roman"/>
            </a:endParaRPr>
          </a:p>
          <a:p>
            <a:pPr marR="0" lvl="0" algn="l" rtl="0">
              <a:lnSpc>
                <a:spcPct val="115000"/>
              </a:lnSpc>
              <a:spcBef>
                <a:spcPts val="0"/>
              </a:spcBef>
              <a:spcAft>
                <a:spcPts val="1600"/>
              </a:spcAft>
              <a:buNone/>
            </a:pPr>
            <a:endParaRPr sz="2400" dirty="0">
              <a:solidFill>
                <a:srgbClr val="000000"/>
              </a:solidFill>
              <a:highlight>
                <a:srgbClr val="FFFFFF"/>
              </a:highlight>
              <a:latin typeface="Times New Roman"/>
              <a:ea typeface="Times New Roman"/>
              <a:cs typeface="Times New Roman"/>
              <a:sym typeface="Times New Roman"/>
            </a:endParaRPr>
          </a:p>
          <a:p>
            <a:pPr marR="0" lvl="0" algn="l" rtl="0">
              <a:lnSpc>
                <a:spcPct val="115000"/>
              </a:lnSpc>
              <a:spcBef>
                <a:spcPts val="0"/>
              </a:spcBef>
              <a:spcAft>
                <a:spcPts val="1600"/>
              </a:spcAft>
              <a:buNone/>
            </a:pPr>
            <a:endParaRPr sz="3000" dirty="0">
              <a:solidFill>
                <a:srgbClr val="000000"/>
              </a:solidFill>
              <a:highlight>
                <a:srgbClr val="FFFFFF"/>
              </a:highlight>
              <a:latin typeface="Times New Roman"/>
              <a:ea typeface="Times New Roman"/>
              <a:cs typeface="Times New Roman"/>
              <a:sym typeface="Times New Roman"/>
            </a:endParaRPr>
          </a:p>
          <a:p>
            <a:pPr lvl="0" rtl="0">
              <a:spcBef>
                <a:spcPts val="0"/>
              </a:spcBef>
              <a:buNone/>
            </a:pPr>
            <a:endParaRPr sz="3000" dirty="0">
              <a:solidFill>
                <a:srgbClr val="000000"/>
              </a:solidFill>
              <a:highlight>
                <a:srgbClr val="FFFFFF"/>
              </a:highlight>
              <a:latin typeface="Times New Roman"/>
              <a:ea typeface="Times New Roman"/>
              <a:cs typeface="Times New Roman"/>
              <a:sym typeface="Times New Roman"/>
            </a:endParaRPr>
          </a:p>
          <a:p>
            <a:pPr lvl="0" rtl="0">
              <a:spcBef>
                <a:spcPts val="0"/>
              </a:spcBef>
              <a:buNone/>
            </a:pPr>
            <a:endParaRPr sz="3000" dirty="0">
              <a:solidFill>
                <a:srgbClr val="000000"/>
              </a:solidFill>
              <a:highlight>
                <a:srgbClr val="FFFFFF"/>
              </a:highlight>
              <a:latin typeface="Times New Roman"/>
              <a:ea typeface="Times New Roman"/>
              <a:cs typeface="Times New Roman"/>
              <a:sym typeface="Times New Roman"/>
            </a:endParaRPr>
          </a:p>
        </p:txBody>
      </p:sp>
    </p:spTree>
  </p:cSld>
  <p:clrMapOvr>
    <a:masterClrMapping/>
  </p:clrMapOvr>
  <p:transition xmlns:p14="http://schemas.microsoft.com/office/powerpoint/2010/main" spd="slow">
    <p:cut/>
  </p:transition>
</p:sld>
</file>

<file path=ppt/theme/theme1.xml><?xml version="1.0" encoding="utf-8"?>
<a:theme xmlns:a="http://schemas.openxmlformats.org/drawingml/2006/main" name="pop">
  <a:themeElements>
    <a:clrScheme name="Pop">
      <a:dk1>
        <a:srgbClr val="F8E71C"/>
      </a:dk1>
      <a:lt1>
        <a:srgbClr val="FFFFFF"/>
      </a:lt1>
      <a:dk2>
        <a:srgbClr val="000000"/>
      </a:dk2>
      <a:lt2>
        <a:srgbClr val="D9D9D9"/>
      </a:lt2>
      <a:accent1>
        <a:srgbClr val="666666"/>
      </a:accent1>
      <a:accent2>
        <a:srgbClr val="483165"/>
      </a:accent2>
      <a:accent3>
        <a:srgbClr val="EB1E95"/>
      </a:accent3>
      <a:accent4>
        <a:srgbClr val="0F9D58"/>
      </a:accent4>
      <a:accent5>
        <a:srgbClr val="01AFD1"/>
      </a:accent5>
      <a:accent6>
        <a:srgbClr val="9C27B0"/>
      </a:accent6>
      <a:hlink>
        <a:srgbClr val="01AFD1"/>
      </a:hlink>
      <a:folHlink>
        <a:srgbClr val="01AFD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TotalTime>
  <Words>680</Words>
  <Application>Microsoft Macintosh PowerPoint</Application>
  <PresentationFormat>On-screen Show (16:9)</PresentationFormat>
  <Paragraphs>76</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pop</vt:lpstr>
      <vt:lpstr>Opinion Writing </vt:lpstr>
      <vt:lpstr>OPINION WRITING VS. NEWS WRITING</vt:lpstr>
      <vt:lpstr>WHAT DO THEY HAVE IN COMMON?</vt:lpstr>
      <vt:lpstr>ELEMENTS OF A GOOD EDITORIAL </vt:lpstr>
      <vt:lpstr>WHAT IS AN EDITORIAL? </vt:lpstr>
      <vt:lpstr>WHAT IS AN EDITORIAL?</vt:lpstr>
      <vt:lpstr>CHOOSING A TOPIC AND WRITING AN EDITORIAL</vt:lpstr>
      <vt:lpstr>WRITING THE EDITORIAL:</vt:lpstr>
      <vt:lpstr>EDITORIAL SUPPORT IS VITAL:</vt:lpstr>
      <vt:lpstr>AFTER IT IS WRITTEN:</vt:lpstr>
      <vt:lpstr>EDITORIAL CARTOONS:</vt:lpstr>
      <vt:lpstr>LETTERS AND GUEST SUBMISSIONS</vt:lpstr>
      <vt:lpstr>Opinion Writing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Opinion Writing </dc:title>
  <cp:lastModifiedBy>Richard Karpel</cp:lastModifiedBy>
  <cp:revision>3</cp:revision>
  <dcterms:modified xsi:type="dcterms:W3CDTF">2016-04-28T19:55:02Z</dcterms:modified>
</cp:coreProperties>
</file>