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38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208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Photojournalism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Pictures AND 1,000 words!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PHOTO 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PHOTO 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PHOTO 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PHOTO 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Photojournalism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Pictures AND 1,000 words!</a:t>
            </a:r>
          </a:p>
        </p:txBody>
      </p:sp>
    </p:spTree>
    <p:extLst>
      <p:ext uri="{BB962C8B-B14F-4D97-AF65-F5344CB8AC3E}">
        <p14:creationId xmlns:p14="http://schemas.microsoft.com/office/powerpoint/2010/main" val="188478013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WHAT MAKES A GOOD NEWS PHOTO?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069375"/>
            <a:ext cx="8520600" cy="362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photo tells a story; it is visual reporting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Captures the attention of the viewer and holds it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They are not posed or staged, unless they are portraits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They illustrate the story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Add additional information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They engage the viewer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BUT WHAT MAKES A GOOD PHOTO?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745750"/>
            <a:ext cx="8520600" cy="439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photos use composition and interesting lighting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photos capture a moment at peak action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photos show the relationships between elements of the story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photos are well-cropped and well-toned</a:t>
            </a:r>
          </a:p>
          <a:p>
            <a:pPr lvl="0">
              <a:spcBef>
                <a:spcPts val="0"/>
              </a:spcBef>
              <a:buNone/>
            </a:pP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DO YOU ACCOMPLISH THAT: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 the story or the sport you are covering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research and MORE research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interested in your subject’s story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Listen to what they say, invest yourself in them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Build a relationship with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them</a:t>
            </a:r>
            <a:endParaRPr lang="en"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DO YOU ACCOMPLISH THAT: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1" indent="-228600">
              <a:buClr>
                <a:srgbClr val="000000"/>
              </a:buClr>
              <a:buFont typeface="Times New Roman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Anticipate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action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“Know” what historically might happen next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Stay with the scene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because you’re trying to capture a still shot doesn’t mean that you cannot continue following your subject like you would with a video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camera</a:t>
            </a:r>
            <a:endParaRPr lang="en"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willing to rethink your story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are trying to photograph one thing, but you continually get shots that tell another story, FOLLOW THE SHOTS!</a:t>
            </a:r>
          </a:p>
        </p:txBody>
      </p:sp>
    </p:spTree>
    <p:extLst>
      <p:ext uri="{BB962C8B-B14F-4D97-AF65-F5344CB8AC3E}">
        <p14:creationId xmlns:p14="http://schemas.microsoft.com/office/powerpoint/2010/main" val="39925985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BUT WHAT MAKES A GOOD PHOTO?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745750"/>
            <a:ext cx="8520600" cy="439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photos use composition and interesting lighting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photos capture a moment at peak action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photos show the relationships between elements of the story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photos are well-cropped and well-toned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39039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ACTIVITY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215975" y="580875"/>
            <a:ext cx="4215900" cy="41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Font typeface="Wingdings" charset="2"/>
              <a:buChar char="Ø"/>
            </a:pP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</a:t>
            </a:r>
            <a:r>
              <a:rPr lang="en" sz="24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following slides, you will see some </a:t>
            </a: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images</a:t>
            </a:r>
            <a:endParaRPr lang="en" sz="240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spcBef>
                <a:spcPts val="0"/>
              </a:spcBef>
              <a:buFont typeface="Wingdings" charset="2"/>
              <a:buChar char="Ø"/>
            </a:pP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</a:t>
            </a:r>
            <a:r>
              <a:rPr lang="en" sz="24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images are shown, you will write the “story” of each </a:t>
            </a: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 </a:t>
            </a:r>
            <a:endParaRPr lang="en" sz="240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spcBef>
                <a:spcPts val="0"/>
              </a:spcBef>
              <a:buFont typeface="Wingdings" charset="2"/>
              <a:buChar char="Ø"/>
            </a:pP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" sz="24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not ask </a:t>
            </a: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</a:t>
            </a:r>
            <a:endParaRPr lang="en" sz="240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spcBef>
                <a:spcPts val="0"/>
              </a:spcBef>
              <a:buFont typeface="Wingdings" charset="2"/>
              <a:buChar char="Ø"/>
            </a:pP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" sz="24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simply to look at the images and write the story in one </a:t>
            </a: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sentence</a:t>
            </a:r>
            <a:endParaRPr lang="en" sz="240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spcBef>
                <a:spcPts val="0"/>
              </a:spcBef>
              <a:buFont typeface="Wingdings" charset="2"/>
              <a:buChar char="Ø"/>
            </a:pP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24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organizer that you have been given to </a:t>
            </a:r>
            <a:r>
              <a:rPr lang="en" sz="240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record</a:t>
            </a:r>
            <a:endParaRPr lang="en" sz="240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PHOTO 1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PHOTO 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322</Words>
  <Application>Microsoft Macintosh PowerPoint</Application>
  <PresentationFormat>On-screen Show (16:9)</PresentationFormat>
  <Paragraphs>48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pop</vt:lpstr>
      <vt:lpstr> Photojournalism </vt:lpstr>
      <vt:lpstr>WHAT MAKES A GOOD NEWS PHOTO?</vt:lpstr>
      <vt:lpstr>BUT WHAT MAKES A GOOD PHOTO?</vt:lpstr>
      <vt:lpstr>HOW DO YOU ACCOMPLISH THAT: </vt:lpstr>
      <vt:lpstr>HOW DO YOU ACCOMPLISH THAT: </vt:lpstr>
      <vt:lpstr>BUT WHAT MAKES A GOOD PHOTO?</vt:lpstr>
      <vt:lpstr>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Photojournalism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Photojournalism </dc:title>
  <cp:lastModifiedBy>Richard Karpel</cp:lastModifiedBy>
  <cp:revision>2</cp:revision>
  <dcterms:modified xsi:type="dcterms:W3CDTF">2016-05-05T19:43:19Z</dcterms:modified>
</cp:coreProperties>
</file>