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B4FD5D4-2C16-47A4-BA70-859992D1C8D6}">
  <a:tblStyle styleId="{8B4FD5D4-2C16-47A4-BA70-859992D1C8D6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3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41153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PHOTOG</a:t>
            </a:r>
            <a:r>
              <a:rPr lang="en-US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RAPHY</a:t>
            </a: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6000" dirty="0">
                <a:latin typeface="Times New Roman"/>
                <a:ea typeface="Times New Roman"/>
                <a:cs typeface="Times New Roman"/>
                <a:sym typeface="Times New Roman"/>
              </a:rPr>
              <a:t>101</a:t>
            </a:r>
          </a:p>
          <a:p>
            <a:pPr lvl="0">
              <a:spcBef>
                <a:spcPts val="0"/>
              </a:spcBef>
              <a:buNone/>
            </a:pP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Basics Will Take You Far...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ISO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11700" y="642700"/>
            <a:ext cx="8520600" cy="151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level of camera’s sensitivity to available light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higher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less light you need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higher the ISO, the noisier the image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THE APERTURE or THE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F-STOP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642700"/>
            <a:ext cx="8520600" cy="215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size of the opening in the lens that lets light through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bigger the number, the smaller the opening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larger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f-stop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greater your depth of field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depth of field to control how much of your image is in focus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SHUTTER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SPEED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642700"/>
            <a:ext cx="8520600" cy="416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length of time that the film or sensor is exposed to light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fast shutter speed freezes movement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slow shutter speed blurs movement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PHOTOG</a:t>
            </a:r>
            <a:r>
              <a:rPr lang="en-US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RAPHY</a:t>
            </a: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6000" dirty="0">
                <a:latin typeface="Times New Roman"/>
                <a:ea typeface="Times New Roman"/>
                <a:cs typeface="Times New Roman"/>
                <a:sym typeface="Times New Roman"/>
              </a:rPr>
              <a:t>101</a:t>
            </a:r>
          </a:p>
          <a:p>
            <a:pPr lvl="0">
              <a:spcBef>
                <a:spcPts val="0"/>
              </a:spcBef>
              <a:buNone/>
            </a:pP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Basics Will Take You Far...</a:t>
            </a:r>
          </a:p>
        </p:txBody>
      </p:sp>
    </p:spTree>
    <p:extLst>
      <p:ext uri="{BB962C8B-B14F-4D97-AF65-F5344CB8AC3E}">
        <p14:creationId xmlns:p14="http://schemas.microsoft.com/office/powerpoint/2010/main" val="4230373173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HOW TO TAKE A GOOD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PICTURE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06937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Composition - where everything is in the picture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Rule of Thirds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Diagram your screen so that it looks like a tic-tac toe board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To compose a strong photo, place the eyes, or the main object in the photo in the far right column or the far left column… NOT in the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middle </a:t>
            </a:r>
            <a:endParaRPr lang="en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THE RULE OF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THIRDS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69890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2" name="Shape 72"/>
          <p:cNvGraphicFramePr/>
          <p:nvPr/>
        </p:nvGraphicFramePr>
        <p:xfrm>
          <a:off x="952500" y="843225"/>
          <a:ext cx="7239000" cy="4075425"/>
        </p:xfrm>
        <a:graphic>
          <a:graphicData uri="http://schemas.openxmlformats.org/drawingml/2006/table">
            <a:tbl>
              <a:tblPr>
                <a:noFill/>
                <a:tableStyleId>{8B4FD5D4-2C16-47A4-BA70-859992D1C8D6}</a:tableStyleId>
              </a:tblPr>
              <a:tblGrid>
                <a:gridCol w="2413000"/>
                <a:gridCol w="2413000"/>
                <a:gridCol w="2413000"/>
              </a:tblGrid>
              <a:tr h="1358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</a:tr>
              <a:tr h="1358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</a:tr>
              <a:tr h="1358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73" name="Shape 73"/>
          <p:cNvSpPr txBox="1"/>
          <p:nvPr/>
        </p:nvSpPr>
        <p:spPr>
          <a:xfrm>
            <a:off x="1405325" y="1236700"/>
            <a:ext cx="1470900" cy="7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GOOD SPACE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VERTICALLY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6214050" y="1276675"/>
            <a:ext cx="1470900" cy="7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GOOD SPACE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VERTICALLY</a:t>
            </a:r>
          </a:p>
        </p:txBody>
      </p:sp>
      <p:cxnSp>
        <p:nvCxnSpPr>
          <p:cNvPr id="75" name="Shape 75"/>
          <p:cNvCxnSpPr>
            <a:stCxn id="73" idx="2"/>
          </p:cNvCxnSpPr>
          <p:nvPr/>
        </p:nvCxnSpPr>
        <p:spPr>
          <a:xfrm>
            <a:off x="2140775" y="1967500"/>
            <a:ext cx="23400" cy="25482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6" name="Shape 76"/>
          <p:cNvCxnSpPr/>
          <p:nvPr/>
        </p:nvCxnSpPr>
        <p:spPr>
          <a:xfrm>
            <a:off x="6937800" y="2007475"/>
            <a:ext cx="23400" cy="25482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7" name="Shape 77"/>
          <p:cNvCxnSpPr/>
          <p:nvPr/>
        </p:nvCxnSpPr>
        <p:spPr>
          <a:xfrm rot="10800000" flipH="1">
            <a:off x="2370325" y="1967525"/>
            <a:ext cx="3343800" cy="93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8" name="Shape 78"/>
          <p:cNvSpPr txBox="1"/>
          <p:nvPr/>
        </p:nvSpPr>
        <p:spPr>
          <a:xfrm>
            <a:off x="3809701" y="1236700"/>
            <a:ext cx="1643100" cy="7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GOOD SPACE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HORIZONTALLY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3729438" y="3862475"/>
            <a:ext cx="1643100" cy="7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GOOD SPACE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HORIZONTALLY</a:t>
            </a:r>
          </a:p>
        </p:txBody>
      </p:sp>
      <p:cxnSp>
        <p:nvCxnSpPr>
          <p:cNvPr id="80" name="Shape 80"/>
          <p:cNvCxnSpPr/>
          <p:nvPr/>
        </p:nvCxnSpPr>
        <p:spPr>
          <a:xfrm rot="10800000" flipH="1">
            <a:off x="3729450" y="4752575"/>
            <a:ext cx="3343800" cy="93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WHEN USING THE RULE OF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THIRDS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693300"/>
            <a:ext cx="8520600" cy="43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VERTICALLY (up and down)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Place objects or people in far right or far left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shooting a portrait, keep the eyes near the intersections of the lines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HORIZONTALLY(left to right)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Horizon line should NEVER be in the middle of the picture either more land/less sky or more sky/less land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COMPOSITION AND POINT OF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VIEW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642700"/>
            <a:ext cx="8520600" cy="450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you are telling a story and just like a written story you need a good angle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Often, changing the angle can add an interesting slant to the photo and engage the viewer even more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the rule of thirds to help lead your viewers into the picture across the picture and out of the frame 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rule of thirds can be applied during cropping if it was not accomplished during the actual photo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COMPOSITION AND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LIGHTING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7309" y="642700"/>
            <a:ext cx="8613698" cy="450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Lighting helps you set the tone for the picture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tone will help you tell the reader how to feel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angle light that evenly illuminates the subject is essential to a great photo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Shooting outside can be tricky unless you are experienced so follow some basic rules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best to shoot in the shade if you are in direct sunlight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taking the subject inside if at all possible and shoot near a window, but avoid direct sunlight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SHOOTING ON THE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FLY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515385"/>
            <a:ext cx="8520600" cy="46282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best camera to use is the one you have with you…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Shooting with your cell phone 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count on it before you have practiced with it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the camera’s limitations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major drawback is the inability to switch lenses</a:t>
            </a:r>
          </a:p>
          <a:p>
            <a:pPr marL="1828800" marR="0" lvl="3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do make lenses for cell phones - find them easiest on Amazon.com and they are phone specific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 cameras will do in a pinch as along as you understand how to properly use your phone camera to get the best photo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SHOOTING WITH A DSLR: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642700"/>
            <a:ext cx="8520600" cy="450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DSLR = Digital Single Lens Reflex camera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Shooting with DSLR is ideal BUT you have to understand your DSLR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DSLR’s have model and maker specific instructions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of the most important things to understand is how to control exposure (the amount of light that is allowed into the camera for whatever amount of time)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EXPOSURE TRIANGLE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650" y="642700"/>
            <a:ext cx="7680900" cy="437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588</Words>
  <Application>Microsoft Macintosh PowerPoint</Application>
  <PresentationFormat>On-screen Show (16:9)</PresentationFormat>
  <Paragraphs>65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pop</vt:lpstr>
      <vt:lpstr> PHOTOGRAPHY 101 </vt:lpstr>
      <vt:lpstr>HOW TO TAKE A GOOD PICTURE:</vt:lpstr>
      <vt:lpstr>THE RULE OF THIRDS:</vt:lpstr>
      <vt:lpstr>WHEN USING THE RULE OF THIRDS: </vt:lpstr>
      <vt:lpstr>COMPOSITION AND POINT OF VIEW:</vt:lpstr>
      <vt:lpstr>COMPOSITION AND LIGHTING:</vt:lpstr>
      <vt:lpstr>SHOOTING ON THE FLY:</vt:lpstr>
      <vt:lpstr>SHOOTING WITH A DSLR:</vt:lpstr>
      <vt:lpstr>THE EXPOSURE TRIANGLE</vt:lpstr>
      <vt:lpstr>THE ISO:</vt:lpstr>
      <vt:lpstr>THE APERTURE or THE F-STOP:</vt:lpstr>
      <vt:lpstr>SHUTTER SPEED:</vt:lpstr>
      <vt:lpstr> PHOTOGRAPHY 101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PHOTOG 101 </dc:title>
  <cp:lastModifiedBy>Richard Karpel</cp:lastModifiedBy>
  <cp:revision>2</cp:revision>
  <dcterms:modified xsi:type="dcterms:W3CDTF">2016-05-05T19:54:13Z</dcterms:modified>
</cp:coreProperties>
</file>