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8" d="100"/>
          <a:sy n="138" d="100"/>
        </p:scale>
        <p:origin x="-1384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299328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 dirty="0" smtClean="0">
                <a:latin typeface="Times New Roman"/>
                <a:ea typeface="Times New Roman"/>
                <a:cs typeface="Times New Roman"/>
                <a:sym typeface="Times New Roman"/>
              </a:rPr>
              <a:t>CUTLINES</a:t>
            </a:r>
            <a:endParaRPr lang="en" sz="6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endParaRPr sz="48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Your picture may be worth 1,000 words, but you should add a few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PHOTO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CUTLINES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 A.K.A. CAPTIONS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1069375"/>
            <a:ext cx="8520600" cy="3623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TWO PARTS TO A </a:t>
            </a: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en-US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UTLINE</a:t>
            </a:r>
            <a:endParaRPr lang="en"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009650" marR="0" lvl="1" indent="-5143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Who 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is in the photo and what are they doing?</a:t>
            </a:r>
          </a:p>
          <a:p>
            <a:pPr marL="1009650" marR="0" lvl="1" indent="-5143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Why 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is it important?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WRITING GOOD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CUTLINES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lvl="1" indent="-381000" rtl="0">
              <a:spcBef>
                <a:spcPts val="0"/>
              </a:spcBef>
              <a:buSzPct val="100000"/>
              <a:buFont typeface="Wingdings" charset="2"/>
              <a:buChar char="Ø"/>
            </a:pPr>
            <a:r>
              <a:rPr lang="en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Who</a:t>
            </a: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, what when where and why of what is happening </a:t>
            </a:r>
          </a:p>
          <a:p>
            <a:pPr marL="914400" lvl="1" indent="-381000" rtl="0">
              <a:spcBef>
                <a:spcPts val="0"/>
              </a:spcBef>
              <a:buSzPct val="100000"/>
              <a:buFont typeface="Wingdings" charset="2"/>
              <a:buChar char="Ø"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Names of people shown spelled correctly</a:t>
            </a:r>
          </a:p>
          <a:p>
            <a:pPr marL="914400" lvl="1" indent="-381000" rtl="0">
              <a:spcBef>
                <a:spcPts val="0"/>
              </a:spcBef>
              <a:buSzPct val="100000"/>
              <a:buFont typeface="Wingdings" charset="2"/>
              <a:buChar char="Ø"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What is going on</a:t>
            </a:r>
          </a:p>
          <a:p>
            <a:pPr marL="914400" lvl="1" indent="-381000" rtl="0">
              <a:spcBef>
                <a:spcPts val="0"/>
              </a:spcBef>
              <a:buSzPct val="100000"/>
              <a:buFont typeface="Wingdings" charset="2"/>
              <a:buChar char="Ø"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The date including the day of the week and year</a:t>
            </a:r>
          </a:p>
          <a:p>
            <a:pPr marL="914400" lvl="1" indent="-381000" rtl="0">
              <a:spcBef>
                <a:spcPts val="0"/>
              </a:spcBef>
              <a:buSzPct val="100000"/>
              <a:buFont typeface="Wingdings" charset="2"/>
              <a:buChar char="Ø"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Where it is happening including the city and state</a:t>
            </a:r>
          </a:p>
          <a:p>
            <a:pPr marL="914400" lvl="1" indent="-381000" rtl="0">
              <a:spcBef>
                <a:spcPts val="0"/>
              </a:spcBef>
              <a:buSzPct val="100000"/>
              <a:buFont typeface="Wingdings" charset="2"/>
              <a:buChar char="Ø"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Why the event pictured is going on and why it is important to the story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700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WRITING A STRONG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UTLINE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699" y="733250"/>
            <a:ext cx="4482891" cy="4347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PART ONE</a:t>
            </a: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u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Describe the action seen in the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photo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en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u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rite it in the present tense</a:t>
            </a:r>
            <a:endParaRPr lang="en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reason is because you are not telling the story of what happened, but you are, AT THE PRESENT TIME, guiding the viewer through the picture.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4794590" y="642700"/>
            <a:ext cx="4178010" cy="44378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PART TWO</a:t>
            </a: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u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Explains why the action is important and gives context</a:t>
            </a: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u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Written in the past tense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311700" y="700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PHOTOJOURNALISM ETHICS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11700" y="733250"/>
            <a:ext cx="8438700" cy="4347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q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PHOTOS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REPORT FACTS</a:t>
            </a: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NOT SET UP OR RECREATE AN EVENT WITH THE EXCEPTION OF A PORTRAIT</a:t>
            </a: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 THE EXCEPTION OF TONING AND CROPPING, YOU CANNOT USE SOFTWARE TO ADD OR REMOVE ELEMENTS TO PHOTOS. 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 smtClean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ANYTHING </a:t>
            </a:r>
            <a:r>
              <a:rPr lang="en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ELSE IS A LIE.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138040" y="526350"/>
            <a:ext cx="3708675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ACTIVITY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4294967295"/>
          </p:nvPr>
        </p:nvSpPr>
        <p:spPr>
          <a:xfrm>
            <a:off x="3589040" y="0"/>
            <a:ext cx="5355952" cy="5068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en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You’ll </a:t>
            </a:r>
            <a:r>
              <a:rPr lang="en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need your pictures that you took for the </a:t>
            </a:r>
            <a:r>
              <a:rPr lang="en-US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</a:t>
            </a:r>
            <a:r>
              <a:rPr lang="en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Picture It This Way” assignment</a:t>
            </a:r>
          </a:p>
          <a:p>
            <a:pPr marL="5143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FFFF"/>
              </a:buClr>
              <a:buFont typeface="Wingdings" charset="2"/>
              <a:buChar char="Ø"/>
            </a:pPr>
            <a:r>
              <a:rPr lang="en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 through the photos and choose the ones that you feel have the most journalistic </a:t>
            </a:r>
            <a:r>
              <a:rPr lang="en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merit</a:t>
            </a:r>
            <a:r>
              <a:rPr lang="en-US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lang="en" dirty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FFFF"/>
              </a:buClr>
              <a:buFont typeface="Wingdings" charset="2"/>
              <a:buChar char="Ø"/>
            </a:pPr>
            <a:r>
              <a:rPr lang="en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each photo, you will write a </a:t>
            </a:r>
            <a:r>
              <a:rPr lang="en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en-US" dirty="0" err="1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utline</a:t>
            </a:r>
            <a:r>
              <a:rPr lang="en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can use the </a:t>
            </a:r>
            <a:r>
              <a:rPr lang="en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en-US" dirty="0" err="1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utline</a:t>
            </a:r>
            <a:r>
              <a:rPr lang="en-US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writing </a:t>
            </a:r>
            <a:r>
              <a:rPr lang="en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sheet to help </a:t>
            </a:r>
            <a:r>
              <a:rPr lang="en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en-US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lang="en" dirty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FFFF"/>
              </a:buClr>
              <a:buFont typeface="Wingdings" charset="2"/>
              <a:buChar char="Ø"/>
            </a:pPr>
            <a:r>
              <a:rPr lang="en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Once you are done you will create a slideshow featuring your photo and the </a:t>
            </a:r>
            <a:r>
              <a:rPr lang="en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en-US" dirty="0" err="1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utline</a:t>
            </a:r>
            <a:r>
              <a:rPr lang="en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wrote for it. One </a:t>
            </a:r>
            <a:r>
              <a:rPr lang="en-US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photo </a:t>
            </a:r>
            <a:r>
              <a:rPr lang="en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 </a:t>
            </a:r>
            <a:r>
              <a:rPr lang="en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slide, </a:t>
            </a:r>
            <a:r>
              <a:rPr lang="en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please</a:t>
            </a:r>
            <a:r>
              <a:rPr lang="en-US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lang="en" dirty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FFFF"/>
              </a:buClr>
              <a:buFont typeface="Wingdings" charset="2"/>
              <a:buChar char="Ø"/>
            </a:pPr>
            <a:r>
              <a:rPr lang="en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will print out your slide show, put it into a folder with your name on it and turn it into your teacher. 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 dirty="0" smtClean="0">
                <a:latin typeface="Times New Roman"/>
                <a:ea typeface="Times New Roman"/>
                <a:cs typeface="Times New Roman"/>
                <a:sym typeface="Times New Roman"/>
              </a:rPr>
              <a:t>CUTLINES</a:t>
            </a:r>
            <a:endParaRPr lang="en" sz="6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endParaRPr sz="48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Your picture may be worth 1,000 words, but you should add a few</a:t>
            </a:r>
          </a:p>
        </p:txBody>
      </p:sp>
    </p:spTree>
    <p:extLst>
      <p:ext uri="{BB962C8B-B14F-4D97-AF65-F5344CB8AC3E}">
        <p14:creationId xmlns:p14="http://schemas.microsoft.com/office/powerpoint/2010/main" val="3990649345"/>
      </p:ext>
    </p:extLst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201</Words>
  <Application>Microsoft Macintosh PowerPoint</Application>
  <PresentationFormat>On-screen Show (16:9)</PresentationFormat>
  <Paragraphs>36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pop</vt:lpstr>
      <vt:lpstr> CUTLINES </vt:lpstr>
      <vt:lpstr>PHOTO CUTLINES A.K.A. CAPTIONS</vt:lpstr>
      <vt:lpstr>WRITING GOOD CUTLINES </vt:lpstr>
      <vt:lpstr>WRITING A STRONG CUTLINE</vt:lpstr>
      <vt:lpstr>PHOTOJOURNALISM ETHICS</vt:lpstr>
      <vt:lpstr>ACTIVITY</vt:lpstr>
      <vt:lpstr> CUTLINES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CAPTIONS/CUTLINES </dc:title>
  <cp:lastModifiedBy>Richard Karpel</cp:lastModifiedBy>
  <cp:revision>5</cp:revision>
  <dcterms:modified xsi:type="dcterms:W3CDTF">2016-05-05T20:32:10Z</dcterms:modified>
</cp:coreProperties>
</file>