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59" d="100"/>
          <a:sy n="159" d="100"/>
        </p:scale>
        <p:origin x="28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97695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491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0836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4128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9889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2075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246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fluidsurveys.com/survey-sample-size-calculato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 dirty="0">
                <a:latin typeface="Times New Roman"/>
                <a:ea typeface="Times New Roman"/>
                <a:cs typeface="Times New Roman"/>
                <a:sym typeface="Times New Roman"/>
              </a:rPr>
              <a:t>ANALYZING </a:t>
            </a: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r>
              <a:rPr lang="en" sz="6000" smtClean="0">
                <a:latin typeface="Times New Roman"/>
                <a:ea typeface="Times New Roman"/>
                <a:cs typeface="Times New Roman"/>
                <a:sym typeface="Times New Roman"/>
              </a:rPr>
              <a:t>REPORTING</a:t>
            </a:r>
            <a:endParaRPr lang="en" sz="6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we share shows we care...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ANALYZING THE RESULTS OF POLLS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way you analyze depends on the way you polled: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the answers are simple yes or no, agree or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disagree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then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TABULATE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calculate a confidence interval (margin of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error)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handy calculator in the previous presentation can be used for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u="sng" dirty="0" smtClean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</a:t>
            </a:r>
            <a:r>
              <a:rPr lang="en" sz="20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://fluidsurveys.com/survey-sample-size-calculator/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the participants selected from more than two choices and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survey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interested in relationships, more statistical measures are required 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2773314" y="2073275"/>
            <a:ext cx="3016096" cy="2867099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3081461" y="2829743"/>
            <a:ext cx="2362452" cy="2110632"/>
          </a:xfrm>
          <a:prstGeom prst="ellipse">
            <a:avLst/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ANALYZING THE RESULTS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132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was an open-ended question, then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words or phrases that repeat (codes) that represent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themes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then actual examples can be pulled from the pool of answers: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3520335" y="3483479"/>
            <a:ext cx="1493169" cy="1456896"/>
          </a:xfrm>
          <a:prstGeom prst="ellipse">
            <a:avLst/>
          </a:prstGeom>
          <a:solidFill>
            <a:srgbClr val="EAD1DC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" name="Shape 75"/>
          <p:cNvSpPr txBox="1"/>
          <p:nvPr/>
        </p:nvSpPr>
        <p:spPr>
          <a:xfrm>
            <a:off x="3701855" y="4076699"/>
            <a:ext cx="1264800" cy="44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Examples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3772453" y="3020951"/>
            <a:ext cx="1241051" cy="4625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Themes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3837819" y="2241380"/>
            <a:ext cx="1241267" cy="504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>
                <a:latin typeface="Times New Roman"/>
                <a:ea typeface="Times New Roman"/>
                <a:cs typeface="Times New Roman"/>
                <a:sym typeface="Times New Roman"/>
              </a:rPr>
              <a:t>Codes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REPORTING YOUR FINDINGS: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Journalists must report two things from a survey/poll: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the survey found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implications it may have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Surveys and Polls can be used for: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Introducing an important issue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help readers have a better understanding of the issue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allow readers to explore how others in their community view the issue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64300" y="44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REPORTING YOUR FINDINGS: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1921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reporting: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clear enough for the readers to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understand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in context so that it doesn’t change the way the readers interpret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accomplish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both?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220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INFOGRAPHICS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ANALYZING AND REPORTING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we share shows we care...</a:t>
            </a:r>
          </a:p>
        </p:txBody>
      </p:sp>
    </p:spTree>
    <p:extLst>
      <p:ext uri="{BB962C8B-B14F-4D97-AF65-F5344CB8AC3E}">
        <p14:creationId xmlns:p14="http://schemas.microsoft.com/office/powerpoint/2010/main" val="1357073045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153</Words>
  <Application>Microsoft Macintosh PowerPoint</Application>
  <PresentationFormat>On-screen Show (16:9)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Montserrat</vt:lpstr>
      <vt:lpstr>Oswald</vt:lpstr>
      <vt:lpstr>Playfair Display</vt:lpstr>
      <vt:lpstr>Times New Roman</vt:lpstr>
      <vt:lpstr>Wingdings</vt:lpstr>
      <vt:lpstr>pop</vt:lpstr>
      <vt:lpstr>ANALYZING AND REPORTING</vt:lpstr>
      <vt:lpstr>ANALYZING THE RESULTS OF POLLS </vt:lpstr>
      <vt:lpstr>ANALYZING THE RESULTS </vt:lpstr>
      <vt:lpstr>REPORTING YOUR FINDINGS: </vt:lpstr>
      <vt:lpstr>REPORTING YOUR FINDINGS: </vt:lpstr>
      <vt:lpstr>ANALYZING AND REPORTING 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AND REPORTING </dc:title>
  <cp:lastModifiedBy>Michael English</cp:lastModifiedBy>
  <cp:revision>4</cp:revision>
  <dcterms:modified xsi:type="dcterms:W3CDTF">2016-09-23T17:12:57Z</dcterms:modified>
</cp:coreProperties>
</file>