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9242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Reporting Process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Yeah, it’s more than just writing stuff down...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SOME OF THE FINER POINTS: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365526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Make sure the story is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balanced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viewpoints (always more than just two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sides)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 demographics</a:t>
            </a:r>
            <a:endParaRPr lang="en-US" sz="3000" dirty="0" smtClean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Make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list of all stakeholders and make sure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they</a:t>
            </a:r>
            <a:r>
              <a:rPr lang="en-US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3000" dirty="0" smtClean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are </a:t>
            </a: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all represented in the story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SOME OF THE FINER POINTS: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301027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Double-checking your sources… yes, again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EXPERTS - make sure there are no backdoor vested interest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PEOPLE - make sure their motives are clear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Reporting Process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Yeah, it’s more than just writing stuff down...</a:t>
            </a:r>
          </a:p>
        </p:txBody>
      </p:sp>
    </p:spTree>
    <p:extLst>
      <p:ext uri="{BB962C8B-B14F-4D97-AF65-F5344CB8AC3E}">
        <p14:creationId xmlns:p14="http://schemas.microsoft.com/office/powerpoint/2010/main" val="3436874226"/>
      </p:ext>
    </p:extLst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1: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story idea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Comes from observations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Comes from digging</a:t>
            </a:r>
          </a:p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Some other source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2: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Find your sources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are the experts?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Are they willing to go on record?</a:t>
            </a:r>
          </a:p>
          <a:p>
            <a:pPr marL="0" lvl="0" indent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3: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893775" y="1477400"/>
            <a:ext cx="6921900" cy="3382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Gather your interviews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Review the interviews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Choose the best parts for the final story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4: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7044000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Personally edit your story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Your eyes on your story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Read it out loud or better yet, let Google read it for you...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5: 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87950" y="1560175"/>
            <a:ext cx="7044000" cy="3193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Have someone else edit your story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6: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87950" y="1148316"/>
            <a:ext cx="7044000" cy="360505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Fact-check your own story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Name spelling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Dates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Times</a:t>
            </a:r>
          </a:p>
          <a:p>
            <a:pPr marL="914400" lvl="1" indent="-4191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STEP 7: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87950" y="1113519"/>
            <a:ext cx="7044000" cy="363985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Publish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newspaper this means printing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website this means making it live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For television this means broadcast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SOME OF THE FINER POINTS: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66774" y="1073325"/>
            <a:ext cx="8292329" cy="3879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Choosing sources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Make sure you choose the BEST possible sources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Remember, not all interviews will be used</a:t>
            </a:r>
          </a:p>
          <a:p>
            <a:pPr marL="914400" marR="0" lvl="1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 mix of experts AND real people</a:t>
            </a:r>
          </a:p>
          <a:p>
            <a:pPr marL="1371600" marR="0" lvl="2" indent="-4191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3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PEOPLE make stories interesting</a:t>
            </a: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30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252</Words>
  <Application>Microsoft Macintosh PowerPoint</Application>
  <PresentationFormat>On-screen Show (16:9)</PresentationFormat>
  <Paragraphs>49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pop</vt:lpstr>
      <vt:lpstr>The Reporting Process</vt:lpstr>
      <vt:lpstr>STEP 1:</vt:lpstr>
      <vt:lpstr>STEP 2:</vt:lpstr>
      <vt:lpstr>STEP 3:</vt:lpstr>
      <vt:lpstr>STEP 4:</vt:lpstr>
      <vt:lpstr>STEP 5: </vt:lpstr>
      <vt:lpstr>STEP 6:</vt:lpstr>
      <vt:lpstr>STEP 7:</vt:lpstr>
      <vt:lpstr>SOME OF THE FINER POINTS:</vt:lpstr>
      <vt:lpstr>SOME OF THE FINER POINTS:</vt:lpstr>
      <vt:lpstr>SOME OF THE FINER POINTS:</vt:lpstr>
      <vt:lpstr>The Reporting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Reporting Process</dc:title>
  <cp:lastModifiedBy>Richard Karpel</cp:lastModifiedBy>
  <cp:revision>2</cp:revision>
  <dcterms:modified xsi:type="dcterms:W3CDTF">2016-04-26T17:15:29Z</dcterms:modified>
</cp:coreProperties>
</file>