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1" r:id="rId9"/>
    <p:sldId id="262" r:id="rId10"/>
    <p:sldId id="269" r:id="rId11"/>
    <p:sldId id="263" r:id="rId12"/>
    <p:sldId id="264" r:id="rId13"/>
    <p:sldId id="265" r:id="rId14"/>
    <p:sldId id="266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99100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Interviewing Process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Listening, Observing and Learning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70800" y="4686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5: Questioning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99775" y="1181825"/>
            <a:ext cx="7044000" cy="37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195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</a:p>
          <a:p>
            <a:pPr marL="914400" lvl="1" indent="-36195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Closed-ended: “Were you excited to win?”</a:t>
            </a:r>
          </a:p>
          <a:p>
            <a:pPr marL="914400" lvl="1" indent="-36195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Open-ended: “Describe what went through your mind when your foot hit home plate and you knew you’d won?</a:t>
            </a:r>
          </a:p>
        </p:txBody>
      </p:sp>
    </p:spTree>
    <p:extLst>
      <p:ext uri="{BB962C8B-B14F-4D97-AF65-F5344CB8AC3E}">
        <p14:creationId xmlns:p14="http://schemas.microsoft.com/office/powerpoint/2010/main" val="154756093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6: Keep it conversational, but maintain control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2981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Listen,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actively</a:t>
            </a:r>
            <a:endParaRPr lang="en-US" sz="24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Your 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source is a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teacher</a:t>
            </a:r>
            <a:endParaRPr lang="en-US" sz="24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say something you don’t understand, ask them a 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follow-up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or a</a:t>
            </a:r>
            <a:r>
              <a:rPr lang="en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sk 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them to explain it in a different way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Even if you are recording, keep a pen and paper handy to write a note to yourself about something you might want to ask later.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 BIG HUGE TIP THAT YOU MUST REMEMBER: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7935702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-US"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SILENCE IS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NOT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BAD THING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Don’t be afraid to just sit and listen and allow your interviewee to continue talking. 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FINALLY: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7044000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Get a phone number so that you contact the interviewee if you have any additional questions</a:t>
            </a: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AFTER THE INTERVIEW: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66775" y="1073325"/>
            <a:ext cx="8248838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Fact-check the information they gave you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Dates, names, times and locations often get muddled in time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Call and let them know that they are going to be quoted in the story and when the story will be made public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INTERVIEWING - THE GOLDEN RULE: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i="1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“There's only one interview technique that matters... Do your homework so you can listen to the answers and react to them and ask follow-ups. Do your homework, prepare.”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i="1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						-Jim Lehrer</a:t>
            </a:r>
            <a:br>
              <a:rPr lang="en" sz="2400" i="1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400" i="1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						PBS “NewsHour” anchor for 36 years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1: Before you schedule 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5511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the topic you will be discussing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the person you will be interviewing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so prepared that you can deviate from the initial topic and not be lost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the background and related information</a:t>
            </a:r>
          </a:p>
          <a:p>
            <a:pPr marL="0" lvl="0" indent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2: Before you meet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52366" y="1017725"/>
            <a:ext cx="8179934" cy="3841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PREPARE!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How will you record the interview?</a:t>
            </a:r>
          </a:p>
          <a:p>
            <a: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Phone</a:t>
            </a:r>
          </a:p>
          <a:p>
            <a: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Pencil and paper</a:t>
            </a:r>
          </a:p>
          <a:p>
            <a:pPr marL="1371600" marR="0" lvl="2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Video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STEP 2: Before you meet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34912" y="1017725"/>
            <a:ext cx="8397388" cy="3841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PREPARE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WHAT MIGHT HAPPEN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Extra batteries or another power source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Back up your back-up</a:t>
            </a: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BRING YOUR RESEARCH WITH YOU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you want them to comment on a document or a photo or another story, bring a copy to show them</a:t>
            </a:r>
          </a:p>
        </p:txBody>
      </p:sp>
    </p:spTree>
    <p:extLst>
      <p:ext uri="{BB962C8B-B14F-4D97-AF65-F5344CB8AC3E}">
        <p14:creationId xmlns:p14="http://schemas.microsoft.com/office/powerpoint/2010/main" val="319933076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3: Before the questions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599" cy="405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Arrive a bit early so that you can take control of the room (lighting, acoustics, privacy, etc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Review your research and your LIST OF PREPARED QUESTIONS	</a:t>
            </a: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Prepare at least seven questions, but be prepared to go off-road with those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3: Before the questions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599" cy="405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Introduce </a:t>
            </a: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yourself in a professional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manner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Hi, I’m _______________________ with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____________________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THANK them for their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Let them know you plan on recording the interview and how you plan on recording the 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interview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7654985"/>
      </p:ext>
    </p:extLst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4: Before the BIG questions 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64300" y="1110875"/>
            <a:ext cx="7044000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Turn on your recording device NOW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Have them say and spell their name 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Have them say their title 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Military - have them say their rank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70800" y="4686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5: Questioning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99775" y="1181825"/>
            <a:ext cx="7044000" cy="37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195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Two types of questions</a:t>
            </a:r>
          </a:p>
          <a:p>
            <a:pPr marL="914400" lvl="1" indent="-36195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Closed-ended - these are yes and no questions and are the LEAST desirable type of question</a:t>
            </a:r>
          </a:p>
          <a:p>
            <a:pPr marL="914400" lvl="1" indent="-36195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Open-ended - usually begin with “How…” or “Describe</a:t>
            </a:r>
            <a:r>
              <a:rPr lang="en" sz="28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…”</a:t>
            </a:r>
            <a:endParaRPr lang="en" sz="28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500</Words>
  <Application>Microsoft Macintosh PowerPoint</Application>
  <PresentationFormat>On-screen Show (16:9)</PresentationFormat>
  <Paragraphs>60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pop</vt:lpstr>
      <vt:lpstr>The Interviewing Process</vt:lpstr>
      <vt:lpstr>INTERVIEWING - THE GOLDEN RULE:</vt:lpstr>
      <vt:lpstr>STEP 1: Before you schedule </vt:lpstr>
      <vt:lpstr>STEP 2: Before you meet</vt:lpstr>
      <vt:lpstr>STEP 2: Before you meet</vt:lpstr>
      <vt:lpstr>STEP 3: Before the questions</vt:lpstr>
      <vt:lpstr>STEP 3: Before the questions</vt:lpstr>
      <vt:lpstr>STEP 4: Before the BIG questions </vt:lpstr>
      <vt:lpstr>STEP 5: Questioning</vt:lpstr>
      <vt:lpstr>STEP 5: Questioning</vt:lpstr>
      <vt:lpstr>STEP 6: Keep it conversational, but maintain control</vt:lpstr>
      <vt:lpstr>A BIG HUGE TIP THAT YOU MUST REMEMBER:</vt:lpstr>
      <vt:lpstr>FINALLY:</vt:lpstr>
      <vt:lpstr>AFTER THE INTERVIEW: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Interviewing Process</dc:title>
  <cp:lastModifiedBy>Richard Karpel</cp:lastModifiedBy>
  <cp:revision>3</cp:revision>
  <dcterms:modified xsi:type="dcterms:W3CDTF">2016-04-26T17:39:35Z</dcterms:modified>
</cp:coreProperties>
</file>