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0256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Sports Reporting </a:t>
            </a: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and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Batter up!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SPORTS COVERAGE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60200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One of the most important parts of student media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Followed closely by students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Followed closely by community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Can be used by colleges to look at athletes for scholarships and recruiting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69595"/>
            <a:ext cx="8520600" cy="5828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COVERING SPORTS LIKE A PRO: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574158"/>
            <a:ext cx="8520600" cy="45692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the sport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Rules and guidelines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Positions of players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 timeline of a match or game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69595"/>
            <a:ext cx="8520600" cy="5828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COVERING SPORTS LIKE A PRO: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574158"/>
            <a:ext cx="8520600" cy="45692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people who involved in the sport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little about their background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spell and pronounce their names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31736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69595"/>
            <a:ext cx="8520600" cy="5828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COVERING SPORTS LIKE A PRO: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574158"/>
            <a:ext cx="8520600" cy="456929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records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they coming off of a winning or losing year?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there individuals on-deck to break records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the stats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Individual and/or team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31736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78294"/>
            <a:ext cx="8520600" cy="49586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TYPES OF SPORTS STORIES: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217455" y="574158"/>
            <a:ext cx="8614845" cy="44766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Game 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Summarizes a game or a match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predictable sports story you will ever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the inverted pyramid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Lede includes outcome and basics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Nut graf will identify the game’s defining moments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Next, include a quote from player or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coach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--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emotional response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 with what is next for the team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TYPES OF SPORTS STORIES: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Preview 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Previews an upcoming game or match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the two teams match up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makes this game special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for the most interesting short-term angle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VERY timely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4294967295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625" y="467900"/>
            <a:ext cx="50187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ASSIGNMENT: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CHEAT SHEET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4763575" y="26900"/>
            <a:ext cx="4340100" cy="4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●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Pick a partner</a:t>
            </a:r>
          </a:p>
          <a:p>
            <a:pPr marL="457200" lvl="0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●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Draw a card</a:t>
            </a:r>
          </a:p>
          <a:p>
            <a:pPr marL="457200" lvl="0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●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that card is the name of a sports team that we have here at our school</a:t>
            </a:r>
          </a:p>
          <a:p>
            <a:pPr marL="457200" lvl="0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●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ASSIGNMENT</a:t>
            </a:r>
          </a:p>
          <a:p>
            <a:pPr marL="914400" lvl="1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○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write the cheat sheet for that sport including: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roster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brief outline of the rules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timeline of a match or game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the scoring works</a:t>
            </a:r>
          </a:p>
          <a:p>
            <a:pPr marL="914400" lvl="1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○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Visually appealing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least 5 bullet points for your outline of the rules</a:t>
            </a:r>
          </a:p>
          <a:p>
            <a:pPr marL="1371600" lvl="2" indent="-342900" rt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Char char="■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least 5 bullet points for the timeline of a match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Sports Reporting </a:t>
            </a: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and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Batter up!</a:t>
            </a:r>
          </a:p>
        </p:txBody>
      </p:sp>
    </p:spTree>
    <p:extLst>
      <p:ext uri="{BB962C8B-B14F-4D97-AF65-F5344CB8AC3E}">
        <p14:creationId xmlns:p14="http://schemas.microsoft.com/office/powerpoint/2010/main" val="2683962845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Macintosh PowerPoint</Application>
  <PresentationFormat>On-screen Show (16:9)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Playfair Display</vt:lpstr>
      <vt:lpstr>Montserrat</vt:lpstr>
      <vt:lpstr>Oswald</vt:lpstr>
      <vt:lpstr>pop</vt:lpstr>
      <vt:lpstr> Sports Reporting  and Writing </vt:lpstr>
      <vt:lpstr>SPORTS COVERAGE</vt:lpstr>
      <vt:lpstr>COVERING SPORTS LIKE A PRO:</vt:lpstr>
      <vt:lpstr>COVERING SPORTS LIKE A PRO:</vt:lpstr>
      <vt:lpstr>COVERING SPORTS LIKE A PRO:</vt:lpstr>
      <vt:lpstr>TYPES OF SPORTS STORIES: </vt:lpstr>
      <vt:lpstr>TYPES OF SPORTS STORIES: </vt:lpstr>
      <vt:lpstr>ASSIGNMENT: CHEAT SHEET</vt:lpstr>
      <vt:lpstr> Sports Reporting  and Writing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Sports Reporting  and Writing </dc:title>
  <cp:lastModifiedBy>Richard Karpel</cp:lastModifiedBy>
  <cp:revision>1</cp:revision>
  <dcterms:modified xsi:type="dcterms:W3CDTF">2016-04-28T20:31:46Z</dcterms:modified>
</cp:coreProperties>
</file>