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3" d="100"/>
          <a:sy n="143" d="100"/>
        </p:scale>
        <p:origin x="-1304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5376831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Sports Reporting </a:t>
            </a: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and Writing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Three strikes…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REMEMBER THE TYPES OF STORIES: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700" y="760200"/>
            <a:ext cx="8520600" cy="3623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Game stories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Recaps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Preview stories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 answer is in the question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Sports features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Focus on the character (coach or athlete) in an emotional story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Sports columns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Sports opinion writing</a:t>
            </a:r>
          </a:p>
          <a:p>
            <a:pPr lvl="0" rtl="0">
              <a:spcBef>
                <a:spcPts val="0"/>
              </a:spcBef>
              <a:buNone/>
            </a:pPr>
            <a:endParaRPr sz="2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WRITING A SPORTS COLUMN: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745750"/>
            <a:ext cx="8520600" cy="439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Valuable asset to a student publication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Allows opinion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Allows commentary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Write about school teams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Write about national teams or sports happenings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endParaRPr sz="2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155850" y="0"/>
            <a:ext cx="8832300" cy="699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THINGS TO CONSIDER WHEN WRITING A SPORTS COLUMN: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408549"/>
            <a:ext cx="8520600" cy="445487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Carefully consider your word choice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active verbs to keep your story moving with the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sam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pacing as the event itself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Avoid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jargon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and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cliches </a:t>
            </a:r>
            <a:endParaRPr lang="en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“We’re like family.”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“It was a team effort.”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“Put points on the board.”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11700" y="2202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STYLE OF WRITING: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11700" y="792900"/>
            <a:ext cx="8520600" cy="425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Scores - always written as numerals, high score - hyphen - </a:t>
            </a: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low </a:t>
            </a:r>
            <a:r>
              <a:rPr lang="en" sz="240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score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(no consideration given for your home team)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Team records are wins - losses - ties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will you cover sports writing so that stories can be written quickly and efficiently with the same style and consistency?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Sports Reporting </a:t>
            </a: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and Writing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Three strikes…</a:t>
            </a:r>
          </a:p>
        </p:txBody>
      </p:sp>
    </p:spTree>
    <p:extLst>
      <p:ext uri="{BB962C8B-B14F-4D97-AF65-F5344CB8AC3E}">
        <p14:creationId xmlns:p14="http://schemas.microsoft.com/office/powerpoint/2010/main" val="1824268086"/>
      </p:ext>
    </p:extLst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</Words>
  <Application>Microsoft Macintosh PowerPoint</Application>
  <PresentationFormat>On-screen Show (16:9)</PresentationFormat>
  <Paragraphs>37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pop</vt:lpstr>
      <vt:lpstr> Sports Reporting  and Writing </vt:lpstr>
      <vt:lpstr>REMEMBER THE TYPES OF STORIES:</vt:lpstr>
      <vt:lpstr>WRITING A SPORTS COLUMN:</vt:lpstr>
      <vt:lpstr>THINGS TO CONSIDER WHEN WRITING A SPORTS COLUMN:  </vt:lpstr>
      <vt:lpstr>STYLE OF WRITING: </vt:lpstr>
      <vt:lpstr> Sports Reporting  and Writing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Sports Reporting  and Writing </dc:title>
  <cp:lastModifiedBy>Richard Karpel</cp:lastModifiedBy>
  <cp:revision>1</cp:revision>
  <dcterms:modified xsi:type="dcterms:W3CDTF">2016-04-28T20:34:11Z</dcterms:modified>
</cp:coreProperties>
</file>