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46" d="100"/>
          <a:sy n="146" d="100"/>
        </p:scale>
        <p:origin x="-1256" y="-10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555842765"/>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6" name="Shape 5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2" name="Shape 6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Shape 7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6" name="Shape 5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1"/>
        </a:solidFill>
        <a:effectLst/>
      </p:bgPr>
    </p:bg>
    <p:spTree>
      <p:nvGrpSpPr>
        <p:cNvPr id="1" name="Shape 9"/>
        <p:cNvGrpSpPr/>
        <p:nvPr/>
      </p:nvGrpSpPr>
      <p:grpSpPr>
        <a:xfrm>
          <a:off x="0" y="0"/>
          <a:ext cx="0" cy="0"/>
          <a:chOff x="0" y="0"/>
          <a:chExt cx="0" cy="0"/>
        </a:xfrm>
      </p:grpSpPr>
      <p:sp>
        <p:nvSpPr>
          <p:cNvPr id="10" name="Shape 10"/>
          <p:cNvSpPr/>
          <p:nvPr/>
        </p:nvSpPr>
        <p:spPr>
          <a:xfrm>
            <a:off x="4286250" y="0"/>
            <a:ext cx="72300" cy="51435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sp>
        <p:nvSpPr>
          <p:cNvPr id="11" name="Shape 11"/>
          <p:cNvSpPr/>
          <p:nvPr/>
        </p:nvSpPr>
        <p:spPr>
          <a:xfrm>
            <a:off x="4358475" y="0"/>
            <a:ext cx="3853200" cy="5143500"/>
          </a:xfrm>
          <a:prstGeom prst="rect">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12" name="Shape 12"/>
          <p:cNvSpPr txBox="1">
            <a:spLocks noGrp="1"/>
          </p:cNvSpPr>
          <p:nvPr>
            <p:ph type="ctrTitle"/>
          </p:nvPr>
        </p:nvSpPr>
        <p:spPr>
          <a:xfrm>
            <a:off x="344250" y="1403850"/>
            <a:ext cx="8455500" cy="2146800"/>
          </a:xfrm>
          <a:prstGeom prst="rect">
            <a:avLst/>
          </a:prstGeom>
          <a:solidFill>
            <a:srgbClr val="FFFFFF"/>
          </a:solidFill>
        </p:spPr>
        <p:txBody>
          <a:bodyPr lIns="91425" tIns="91425" rIns="91425" bIns="91425" anchor="ctr" anchorCtr="0"/>
          <a:lstStyle>
            <a:lvl1pPr lvl="0" algn="ctr">
              <a:spcBef>
                <a:spcPts val="0"/>
              </a:spcBef>
              <a:buSzPct val="100000"/>
              <a:buFont typeface="Playfair Display"/>
              <a:defRPr sz="6800" b="1">
                <a:latin typeface="Playfair Display"/>
                <a:ea typeface="Playfair Display"/>
                <a:cs typeface="Playfair Display"/>
                <a:sym typeface="Playfair Display"/>
              </a:defRPr>
            </a:lvl1pPr>
            <a:lvl2pPr lvl="1" algn="ctr">
              <a:spcBef>
                <a:spcPts val="0"/>
              </a:spcBef>
              <a:buSzPct val="100000"/>
              <a:buFont typeface="Playfair Display"/>
              <a:defRPr sz="6800" b="1">
                <a:latin typeface="Playfair Display"/>
                <a:ea typeface="Playfair Display"/>
                <a:cs typeface="Playfair Display"/>
                <a:sym typeface="Playfair Display"/>
              </a:defRPr>
            </a:lvl2pPr>
            <a:lvl3pPr lvl="2" algn="ctr">
              <a:spcBef>
                <a:spcPts val="0"/>
              </a:spcBef>
              <a:buSzPct val="100000"/>
              <a:buFont typeface="Playfair Display"/>
              <a:defRPr sz="6800" b="1">
                <a:latin typeface="Playfair Display"/>
                <a:ea typeface="Playfair Display"/>
                <a:cs typeface="Playfair Display"/>
                <a:sym typeface="Playfair Display"/>
              </a:defRPr>
            </a:lvl3pPr>
            <a:lvl4pPr lvl="3" algn="ctr">
              <a:spcBef>
                <a:spcPts val="0"/>
              </a:spcBef>
              <a:buSzPct val="100000"/>
              <a:buFont typeface="Playfair Display"/>
              <a:defRPr sz="6800" b="1">
                <a:latin typeface="Playfair Display"/>
                <a:ea typeface="Playfair Display"/>
                <a:cs typeface="Playfair Display"/>
                <a:sym typeface="Playfair Display"/>
              </a:defRPr>
            </a:lvl4pPr>
            <a:lvl5pPr lvl="4" algn="ctr">
              <a:spcBef>
                <a:spcPts val="0"/>
              </a:spcBef>
              <a:buSzPct val="100000"/>
              <a:buFont typeface="Playfair Display"/>
              <a:defRPr sz="6800" b="1">
                <a:latin typeface="Playfair Display"/>
                <a:ea typeface="Playfair Display"/>
                <a:cs typeface="Playfair Display"/>
                <a:sym typeface="Playfair Display"/>
              </a:defRPr>
            </a:lvl5pPr>
            <a:lvl6pPr lvl="5" algn="ctr">
              <a:spcBef>
                <a:spcPts val="0"/>
              </a:spcBef>
              <a:buSzPct val="100000"/>
              <a:buFont typeface="Playfair Display"/>
              <a:defRPr sz="6800" b="1">
                <a:latin typeface="Playfair Display"/>
                <a:ea typeface="Playfair Display"/>
                <a:cs typeface="Playfair Display"/>
                <a:sym typeface="Playfair Display"/>
              </a:defRPr>
            </a:lvl6pPr>
            <a:lvl7pPr lvl="6" algn="ctr">
              <a:spcBef>
                <a:spcPts val="0"/>
              </a:spcBef>
              <a:buSzPct val="100000"/>
              <a:buFont typeface="Playfair Display"/>
              <a:defRPr sz="6800" b="1">
                <a:latin typeface="Playfair Display"/>
                <a:ea typeface="Playfair Display"/>
                <a:cs typeface="Playfair Display"/>
                <a:sym typeface="Playfair Display"/>
              </a:defRPr>
            </a:lvl7pPr>
            <a:lvl8pPr lvl="7" algn="ctr">
              <a:spcBef>
                <a:spcPts val="0"/>
              </a:spcBef>
              <a:buSzPct val="100000"/>
              <a:buFont typeface="Playfair Display"/>
              <a:defRPr sz="6800" b="1">
                <a:latin typeface="Playfair Display"/>
                <a:ea typeface="Playfair Display"/>
                <a:cs typeface="Playfair Display"/>
                <a:sym typeface="Playfair Display"/>
              </a:defRPr>
            </a:lvl8pPr>
            <a:lvl9pPr lvl="8" algn="ctr">
              <a:spcBef>
                <a:spcPts val="0"/>
              </a:spcBef>
              <a:buSzPct val="100000"/>
              <a:buFont typeface="Playfair Display"/>
              <a:defRPr sz="6800" b="1">
                <a:latin typeface="Playfair Display"/>
                <a:ea typeface="Playfair Display"/>
                <a:cs typeface="Playfair Display"/>
                <a:sym typeface="Playfair Display"/>
              </a:defRPr>
            </a:lvl9pPr>
          </a:lstStyle>
          <a:p>
            <a:endParaRPr/>
          </a:p>
        </p:txBody>
      </p:sp>
      <p:sp>
        <p:nvSpPr>
          <p:cNvPr id="13" name="Shape 13"/>
          <p:cNvSpPr txBox="1">
            <a:spLocks noGrp="1"/>
          </p:cNvSpPr>
          <p:nvPr>
            <p:ph type="subTitle" idx="1"/>
          </p:nvPr>
        </p:nvSpPr>
        <p:spPr>
          <a:xfrm>
            <a:off x="344250" y="3550650"/>
            <a:ext cx="4910100" cy="577800"/>
          </a:xfrm>
          <a:prstGeom prst="rect">
            <a:avLst/>
          </a:prstGeom>
          <a:solidFill>
            <a:schemeClr val="dk2"/>
          </a:solidFill>
        </p:spPr>
        <p:txBody>
          <a:bodyPr lIns="91425" tIns="91425" rIns="91425" bIns="91425" anchor="ctr" anchorCtr="0"/>
          <a:lstStyle>
            <a:lvl1pPr lvl="0">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1pPr>
            <a:lvl2pPr lvl="1">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2pPr>
            <a:lvl3pPr lvl="2">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3pPr>
            <a:lvl4pPr lvl="3">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4pPr>
            <a:lvl5pPr lvl="4">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5pPr>
            <a:lvl6pPr lvl="5">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6pPr>
            <a:lvl7pPr lvl="6">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7pPr>
            <a:lvl8pPr lvl="7">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8pPr>
            <a:lvl9pPr lvl="8">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9pPr>
          </a:lstStyle>
          <a:p>
            <a:endParaRPr/>
          </a:p>
        </p:txBody>
      </p:sp>
      <p:sp>
        <p:nvSpPr>
          <p:cNvPr id="14" name="Shape 14"/>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311700" y="999925"/>
            <a:ext cx="8520600" cy="2146200"/>
          </a:xfrm>
          <a:prstGeom prst="rect">
            <a:avLst/>
          </a:prstGeom>
        </p:spPr>
        <p:txBody>
          <a:bodyPr lIns="91425" tIns="91425" rIns="91425" bIns="91425" anchor="b" anchorCtr="0"/>
          <a:lstStyle>
            <a:lvl1pPr lvl="0" algn="ctr">
              <a:spcBef>
                <a:spcPts val="0"/>
              </a:spcBef>
              <a:buSzPct val="100000"/>
              <a:buFont typeface="Montserrat"/>
              <a:defRPr sz="14000">
                <a:latin typeface="Montserrat"/>
                <a:ea typeface="Montserrat"/>
                <a:cs typeface="Montserrat"/>
                <a:sym typeface="Montserrat"/>
              </a:defRPr>
            </a:lvl1pPr>
            <a:lvl2pPr lvl="1" algn="ctr">
              <a:spcBef>
                <a:spcPts val="0"/>
              </a:spcBef>
              <a:buSzPct val="100000"/>
              <a:buFont typeface="Montserrat"/>
              <a:defRPr sz="14000">
                <a:latin typeface="Montserrat"/>
                <a:ea typeface="Montserrat"/>
                <a:cs typeface="Montserrat"/>
                <a:sym typeface="Montserrat"/>
              </a:defRPr>
            </a:lvl2pPr>
            <a:lvl3pPr lvl="2" algn="ctr">
              <a:spcBef>
                <a:spcPts val="0"/>
              </a:spcBef>
              <a:buSzPct val="100000"/>
              <a:buFont typeface="Montserrat"/>
              <a:defRPr sz="14000">
                <a:latin typeface="Montserrat"/>
                <a:ea typeface="Montserrat"/>
                <a:cs typeface="Montserrat"/>
                <a:sym typeface="Montserrat"/>
              </a:defRPr>
            </a:lvl3pPr>
            <a:lvl4pPr lvl="3" algn="ctr">
              <a:spcBef>
                <a:spcPts val="0"/>
              </a:spcBef>
              <a:buSzPct val="100000"/>
              <a:buFont typeface="Montserrat"/>
              <a:defRPr sz="14000">
                <a:latin typeface="Montserrat"/>
                <a:ea typeface="Montserrat"/>
                <a:cs typeface="Montserrat"/>
                <a:sym typeface="Montserrat"/>
              </a:defRPr>
            </a:lvl4pPr>
            <a:lvl5pPr lvl="4" algn="ctr">
              <a:spcBef>
                <a:spcPts val="0"/>
              </a:spcBef>
              <a:buSzPct val="100000"/>
              <a:buFont typeface="Montserrat"/>
              <a:defRPr sz="14000">
                <a:latin typeface="Montserrat"/>
                <a:ea typeface="Montserrat"/>
                <a:cs typeface="Montserrat"/>
                <a:sym typeface="Montserrat"/>
              </a:defRPr>
            </a:lvl5pPr>
            <a:lvl6pPr lvl="5" algn="ctr">
              <a:spcBef>
                <a:spcPts val="0"/>
              </a:spcBef>
              <a:buSzPct val="100000"/>
              <a:buFont typeface="Montserrat"/>
              <a:defRPr sz="14000">
                <a:latin typeface="Montserrat"/>
                <a:ea typeface="Montserrat"/>
                <a:cs typeface="Montserrat"/>
                <a:sym typeface="Montserrat"/>
              </a:defRPr>
            </a:lvl6pPr>
            <a:lvl7pPr lvl="6" algn="ctr">
              <a:spcBef>
                <a:spcPts val="0"/>
              </a:spcBef>
              <a:buSzPct val="100000"/>
              <a:buFont typeface="Montserrat"/>
              <a:defRPr sz="14000">
                <a:latin typeface="Montserrat"/>
                <a:ea typeface="Montserrat"/>
                <a:cs typeface="Montserrat"/>
                <a:sym typeface="Montserrat"/>
              </a:defRPr>
            </a:lvl7pPr>
            <a:lvl8pPr lvl="7" algn="ctr">
              <a:spcBef>
                <a:spcPts val="0"/>
              </a:spcBef>
              <a:buSzPct val="100000"/>
              <a:buFont typeface="Montserrat"/>
              <a:defRPr sz="14000">
                <a:latin typeface="Montserrat"/>
                <a:ea typeface="Montserrat"/>
                <a:cs typeface="Montserrat"/>
                <a:sym typeface="Montserrat"/>
              </a:defRPr>
            </a:lvl8pPr>
            <a:lvl9pPr lvl="8" algn="ctr">
              <a:spcBef>
                <a:spcPts val="0"/>
              </a:spcBef>
              <a:buSzPct val="100000"/>
              <a:buFont typeface="Montserrat"/>
              <a:defRPr sz="14000">
                <a:latin typeface="Montserrat"/>
                <a:ea typeface="Montserrat"/>
                <a:cs typeface="Montserrat"/>
                <a:sym typeface="Montserrat"/>
              </a:defRPr>
            </a:lvl9pPr>
          </a:lstStyle>
          <a:p>
            <a:endParaRPr/>
          </a:p>
        </p:txBody>
      </p:sp>
      <p:sp>
        <p:nvSpPr>
          <p:cNvPr id="50" name="Shape 50"/>
          <p:cNvSpPr txBox="1">
            <a:spLocks noGrp="1"/>
          </p:cNvSpPr>
          <p:nvPr>
            <p:ph type="body" idx="1"/>
          </p:nvPr>
        </p:nvSpPr>
        <p:spPr>
          <a:xfrm>
            <a:off x="311700" y="32284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1" name="Shape 51"/>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2"/>
        <p:cNvGrpSpPr/>
        <p:nvPr/>
      </p:nvGrpSpPr>
      <p:grpSpPr>
        <a:xfrm>
          <a:off x="0" y="0"/>
          <a:ext cx="0" cy="0"/>
          <a:chOff x="0" y="0"/>
          <a:chExt cx="0" cy="0"/>
        </a:xfrm>
      </p:grpSpPr>
      <p:sp>
        <p:nvSpPr>
          <p:cNvPr id="53" name="Shape 53"/>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accent5"/>
        </a:solidFill>
        <a:effectLst/>
      </p:bgPr>
    </p:bg>
    <p:spTree>
      <p:nvGrpSpPr>
        <p:cNvPr id="1" name="Shape 15"/>
        <p:cNvGrpSpPr/>
        <p:nvPr/>
      </p:nvGrpSpPr>
      <p:grpSpPr>
        <a:xfrm>
          <a:off x="0" y="0"/>
          <a:ext cx="0" cy="0"/>
          <a:chOff x="0" y="0"/>
          <a:chExt cx="0" cy="0"/>
        </a:xfrm>
      </p:grpSpPr>
      <p:sp>
        <p:nvSpPr>
          <p:cNvPr id="16" name="Shape 16"/>
          <p:cNvSpPr/>
          <p:nvPr/>
        </p:nvSpPr>
        <p:spPr>
          <a:xfrm rot="5400000">
            <a:off x="4550700" y="-498600"/>
            <a:ext cx="42600" cy="84558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sp>
        <p:nvSpPr>
          <p:cNvPr id="17" name="Shape 17"/>
          <p:cNvSpPr txBox="1">
            <a:spLocks noGrp="1"/>
          </p:cNvSpPr>
          <p:nvPr>
            <p:ph type="title"/>
          </p:nvPr>
        </p:nvSpPr>
        <p:spPr>
          <a:xfrm>
            <a:off x="344250" y="1403850"/>
            <a:ext cx="8455500" cy="2146800"/>
          </a:xfrm>
          <a:prstGeom prst="rect">
            <a:avLst/>
          </a:prstGeom>
          <a:solidFill>
            <a:srgbClr val="FFFFFF"/>
          </a:solidFill>
        </p:spPr>
        <p:txBody>
          <a:bodyPr lIns="91425" tIns="91425" rIns="91425" bIns="91425" anchor="ctr" anchorCtr="0"/>
          <a:lstStyle>
            <a:lvl1pPr lvl="0" algn="ctr">
              <a:spcBef>
                <a:spcPts val="0"/>
              </a:spcBef>
              <a:buSzPct val="100000"/>
              <a:buFont typeface="Playfair Display"/>
              <a:defRPr sz="4800" b="1">
                <a:latin typeface="Playfair Display"/>
                <a:ea typeface="Playfair Display"/>
                <a:cs typeface="Playfair Display"/>
                <a:sym typeface="Playfair Display"/>
              </a:defRPr>
            </a:lvl1pPr>
            <a:lvl2pPr lvl="1" algn="ctr">
              <a:spcBef>
                <a:spcPts val="0"/>
              </a:spcBef>
              <a:buSzPct val="100000"/>
              <a:buFont typeface="Playfair Display"/>
              <a:defRPr sz="4800" b="1">
                <a:latin typeface="Playfair Display"/>
                <a:ea typeface="Playfair Display"/>
                <a:cs typeface="Playfair Display"/>
                <a:sym typeface="Playfair Display"/>
              </a:defRPr>
            </a:lvl2pPr>
            <a:lvl3pPr lvl="2" algn="ctr">
              <a:spcBef>
                <a:spcPts val="0"/>
              </a:spcBef>
              <a:buSzPct val="100000"/>
              <a:buFont typeface="Playfair Display"/>
              <a:defRPr sz="4800" b="1">
                <a:latin typeface="Playfair Display"/>
                <a:ea typeface="Playfair Display"/>
                <a:cs typeface="Playfair Display"/>
                <a:sym typeface="Playfair Display"/>
              </a:defRPr>
            </a:lvl3pPr>
            <a:lvl4pPr lvl="3" algn="ctr">
              <a:spcBef>
                <a:spcPts val="0"/>
              </a:spcBef>
              <a:buSzPct val="100000"/>
              <a:buFont typeface="Playfair Display"/>
              <a:defRPr sz="4800" b="1">
                <a:latin typeface="Playfair Display"/>
                <a:ea typeface="Playfair Display"/>
                <a:cs typeface="Playfair Display"/>
                <a:sym typeface="Playfair Display"/>
              </a:defRPr>
            </a:lvl4pPr>
            <a:lvl5pPr lvl="4" algn="ctr">
              <a:spcBef>
                <a:spcPts val="0"/>
              </a:spcBef>
              <a:buSzPct val="100000"/>
              <a:buFont typeface="Playfair Display"/>
              <a:defRPr sz="4800" b="1">
                <a:latin typeface="Playfair Display"/>
                <a:ea typeface="Playfair Display"/>
                <a:cs typeface="Playfair Display"/>
                <a:sym typeface="Playfair Display"/>
              </a:defRPr>
            </a:lvl5pPr>
            <a:lvl6pPr lvl="5" algn="ctr">
              <a:spcBef>
                <a:spcPts val="0"/>
              </a:spcBef>
              <a:buSzPct val="100000"/>
              <a:buFont typeface="Playfair Display"/>
              <a:defRPr sz="4800" b="1">
                <a:latin typeface="Playfair Display"/>
                <a:ea typeface="Playfair Display"/>
                <a:cs typeface="Playfair Display"/>
                <a:sym typeface="Playfair Display"/>
              </a:defRPr>
            </a:lvl6pPr>
            <a:lvl7pPr lvl="6" algn="ctr">
              <a:spcBef>
                <a:spcPts val="0"/>
              </a:spcBef>
              <a:buSzPct val="100000"/>
              <a:buFont typeface="Playfair Display"/>
              <a:defRPr sz="4800" b="1">
                <a:latin typeface="Playfair Display"/>
                <a:ea typeface="Playfair Display"/>
                <a:cs typeface="Playfair Display"/>
                <a:sym typeface="Playfair Display"/>
              </a:defRPr>
            </a:lvl7pPr>
            <a:lvl8pPr lvl="7" algn="ctr">
              <a:spcBef>
                <a:spcPts val="0"/>
              </a:spcBef>
              <a:buSzPct val="100000"/>
              <a:buFont typeface="Playfair Display"/>
              <a:defRPr sz="4800" b="1">
                <a:latin typeface="Playfair Display"/>
                <a:ea typeface="Playfair Display"/>
                <a:cs typeface="Playfair Display"/>
                <a:sym typeface="Playfair Display"/>
              </a:defRPr>
            </a:lvl8pPr>
            <a:lvl9pPr lvl="8" algn="ctr">
              <a:spcBef>
                <a:spcPts val="0"/>
              </a:spcBef>
              <a:buSzPct val="100000"/>
              <a:buFont typeface="Playfair Display"/>
              <a:defRPr sz="4800" b="1">
                <a:latin typeface="Playfair Display"/>
                <a:ea typeface="Playfair Display"/>
                <a:cs typeface="Playfair Display"/>
                <a:sym typeface="Playfair Display"/>
              </a:defRPr>
            </a:lvl9pPr>
          </a:lstStyle>
          <a:p>
            <a:endParaRPr/>
          </a:p>
        </p:txBody>
      </p:sp>
      <p:sp>
        <p:nvSpPr>
          <p:cNvPr id="18" name="Shape 18"/>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1" name="Shape 21"/>
          <p:cNvSpPr txBox="1">
            <a:spLocks noGrp="1"/>
          </p:cNvSpPr>
          <p:nvPr>
            <p:ph type="body" idx="1"/>
          </p:nvPr>
        </p:nvSpPr>
        <p:spPr>
          <a:xfrm>
            <a:off x="311700" y="1234075"/>
            <a:ext cx="8520600" cy="33348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5" name="Shape 25"/>
          <p:cNvSpPr txBox="1">
            <a:spLocks noGrp="1"/>
          </p:cNvSpPr>
          <p:nvPr>
            <p:ph type="body" idx="1"/>
          </p:nvPr>
        </p:nvSpPr>
        <p:spPr>
          <a:xfrm>
            <a:off x="311700" y="1234050"/>
            <a:ext cx="3999900" cy="33348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6" name="Shape 26"/>
          <p:cNvSpPr txBox="1">
            <a:spLocks noGrp="1"/>
          </p:cNvSpPr>
          <p:nvPr>
            <p:ph type="body" idx="2"/>
          </p:nvPr>
        </p:nvSpPr>
        <p:spPr>
          <a:xfrm>
            <a:off x="4832400" y="1234050"/>
            <a:ext cx="3999900" cy="33348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7" name="Shape 27"/>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3" name="Shape 33"/>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4" name="Shape 34"/>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3"/>
        </a:solidFill>
        <a:effectLst/>
      </p:bgPr>
    </p:bg>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90250" y="526350"/>
            <a:ext cx="5618700" cy="4090800"/>
          </a:xfrm>
          <a:prstGeom prst="rect">
            <a:avLst/>
          </a:prstGeom>
        </p:spPr>
        <p:txBody>
          <a:bodyPr lIns="91425" tIns="91425" rIns="91425" bIns="91425" anchor="ctr" anchorCtr="0"/>
          <a:lstStyle>
            <a:lvl1pPr lvl="0">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1pPr>
            <a:lvl2pPr lvl="1">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2pPr>
            <a:lvl3pPr lvl="2">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3pPr>
            <a:lvl4pPr lvl="3">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4pPr>
            <a:lvl5pPr lvl="4">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5pPr>
            <a:lvl6pPr lvl="5">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6pPr>
            <a:lvl7pPr lvl="6">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7pPr>
            <a:lvl8pPr lvl="7">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8pPr>
            <a:lvl9pPr lvl="8">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9pPr>
          </a:lstStyle>
          <a:p>
            <a:endParaRPr/>
          </a:p>
        </p:txBody>
      </p:sp>
      <p:sp>
        <p:nvSpPr>
          <p:cNvPr id="37" name="Shape 37"/>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8"/>
        <p:cNvGrpSpPr/>
        <p:nvPr/>
      </p:nvGrpSpPr>
      <p:grpSpPr>
        <a:xfrm>
          <a:off x="0" y="0"/>
          <a:ext cx="0" cy="0"/>
          <a:chOff x="0" y="0"/>
          <a:chExt cx="0" cy="0"/>
        </a:xfrm>
      </p:grpSpPr>
      <p:sp>
        <p:nvSpPr>
          <p:cNvPr id="39" name="Shape 39"/>
          <p:cNvSpPr/>
          <p:nvPr/>
        </p:nvSpPr>
        <p:spPr>
          <a:xfrm>
            <a:off x="4572000" y="-75"/>
            <a:ext cx="4572000" cy="51435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cxnSp>
        <p:nvCxnSpPr>
          <p:cNvPr id="40" name="Shape 40"/>
          <p:cNvCxnSpPr/>
          <p:nvPr/>
        </p:nvCxnSpPr>
        <p:spPr>
          <a:xfrm>
            <a:off x="5029675" y="4495500"/>
            <a:ext cx="468300" cy="0"/>
          </a:xfrm>
          <a:prstGeom prst="straightConnector1">
            <a:avLst/>
          </a:prstGeom>
          <a:noFill/>
          <a:ln w="19050" cap="flat" cmpd="sng">
            <a:solidFill>
              <a:schemeClr val="dk2"/>
            </a:solidFill>
            <a:prstDash val="solid"/>
            <a:round/>
            <a:headEnd type="none" w="med" len="med"/>
            <a:tailEnd type="none" w="med" len="med"/>
          </a:ln>
        </p:spPr>
      </p:cxnSp>
      <p:sp>
        <p:nvSpPr>
          <p:cNvPr id="41" name="Shape 41"/>
          <p:cNvSpPr txBox="1">
            <a:spLocks noGrp="1"/>
          </p:cNvSpPr>
          <p:nvPr>
            <p:ph type="title"/>
          </p:nvPr>
        </p:nvSpPr>
        <p:spPr>
          <a:xfrm>
            <a:off x="265500" y="1081675"/>
            <a:ext cx="4045200" cy="17862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2" name="Shape 42"/>
          <p:cNvSpPr txBox="1">
            <a:spLocks noGrp="1"/>
          </p:cNvSpPr>
          <p:nvPr>
            <p:ph type="subTitle" idx="1"/>
          </p:nvPr>
        </p:nvSpPr>
        <p:spPr>
          <a:xfrm>
            <a:off x="265500" y="2921400"/>
            <a:ext cx="4045200" cy="13455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43" name="Shape 43"/>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4" name="Shape 44"/>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5"/>
        <p:cNvGrpSpPr/>
        <p:nvPr/>
      </p:nvGrpSpPr>
      <p:grpSpPr>
        <a:xfrm>
          <a:off x="0" y="0"/>
          <a:ext cx="0" cy="0"/>
          <a:chOff x="0" y="0"/>
          <a:chExt cx="0" cy="0"/>
        </a:xfrm>
      </p:grpSpPr>
      <p:sp>
        <p:nvSpPr>
          <p:cNvPr id="46" name="Shape 46"/>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7" name="Shape 47"/>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2"/>
              </a:buClr>
              <a:buSzPct val="100000"/>
              <a:buFont typeface="Oswald"/>
              <a:buNone/>
              <a:defRPr sz="3000">
                <a:solidFill>
                  <a:schemeClr val="dk2"/>
                </a:solidFill>
                <a:latin typeface="Oswald"/>
                <a:ea typeface="Oswald"/>
                <a:cs typeface="Oswald"/>
                <a:sym typeface="Oswald"/>
              </a:defRPr>
            </a:lvl1pPr>
            <a:lvl2pPr lvl="1">
              <a:spcBef>
                <a:spcPts val="0"/>
              </a:spcBef>
              <a:buClr>
                <a:schemeClr val="dk2"/>
              </a:buClr>
              <a:buSzPct val="100000"/>
              <a:buFont typeface="Oswald"/>
              <a:buNone/>
              <a:defRPr sz="3000">
                <a:solidFill>
                  <a:schemeClr val="dk2"/>
                </a:solidFill>
                <a:latin typeface="Oswald"/>
                <a:ea typeface="Oswald"/>
                <a:cs typeface="Oswald"/>
                <a:sym typeface="Oswald"/>
              </a:defRPr>
            </a:lvl2pPr>
            <a:lvl3pPr lvl="2">
              <a:spcBef>
                <a:spcPts val="0"/>
              </a:spcBef>
              <a:buClr>
                <a:schemeClr val="dk2"/>
              </a:buClr>
              <a:buSzPct val="100000"/>
              <a:buFont typeface="Oswald"/>
              <a:buNone/>
              <a:defRPr sz="3000">
                <a:solidFill>
                  <a:schemeClr val="dk2"/>
                </a:solidFill>
                <a:latin typeface="Oswald"/>
                <a:ea typeface="Oswald"/>
                <a:cs typeface="Oswald"/>
                <a:sym typeface="Oswald"/>
              </a:defRPr>
            </a:lvl3pPr>
            <a:lvl4pPr lvl="3">
              <a:spcBef>
                <a:spcPts val="0"/>
              </a:spcBef>
              <a:buClr>
                <a:schemeClr val="dk2"/>
              </a:buClr>
              <a:buSzPct val="100000"/>
              <a:buFont typeface="Oswald"/>
              <a:buNone/>
              <a:defRPr sz="3000">
                <a:solidFill>
                  <a:schemeClr val="dk2"/>
                </a:solidFill>
                <a:latin typeface="Oswald"/>
                <a:ea typeface="Oswald"/>
                <a:cs typeface="Oswald"/>
                <a:sym typeface="Oswald"/>
              </a:defRPr>
            </a:lvl4pPr>
            <a:lvl5pPr lvl="4">
              <a:spcBef>
                <a:spcPts val="0"/>
              </a:spcBef>
              <a:buClr>
                <a:schemeClr val="dk2"/>
              </a:buClr>
              <a:buSzPct val="100000"/>
              <a:buFont typeface="Oswald"/>
              <a:buNone/>
              <a:defRPr sz="3000">
                <a:solidFill>
                  <a:schemeClr val="dk2"/>
                </a:solidFill>
                <a:latin typeface="Oswald"/>
                <a:ea typeface="Oswald"/>
                <a:cs typeface="Oswald"/>
                <a:sym typeface="Oswald"/>
              </a:defRPr>
            </a:lvl5pPr>
            <a:lvl6pPr lvl="5">
              <a:spcBef>
                <a:spcPts val="0"/>
              </a:spcBef>
              <a:buClr>
                <a:schemeClr val="dk2"/>
              </a:buClr>
              <a:buSzPct val="100000"/>
              <a:buFont typeface="Oswald"/>
              <a:buNone/>
              <a:defRPr sz="3000">
                <a:solidFill>
                  <a:schemeClr val="dk2"/>
                </a:solidFill>
                <a:latin typeface="Oswald"/>
                <a:ea typeface="Oswald"/>
                <a:cs typeface="Oswald"/>
                <a:sym typeface="Oswald"/>
              </a:defRPr>
            </a:lvl6pPr>
            <a:lvl7pPr lvl="6">
              <a:spcBef>
                <a:spcPts val="0"/>
              </a:spcBef>
              <a:buClr>
                <a:schemeClr val="dk2"/>
              </a:buClr>
              <a:buSzPct val="100000"/>
              <a:buFont typeface="Oswald"/>
              <a:buNone/>
              <a:defRPr sz="3000">
                <a:solidFill>
                  <a:schemeClr val="dk2"/>
                </a:solidFill>
                <a:latin typeface="Oswald"/>
                <a:ea typeface="Oswald"/>
                <a:cs typeface="Oswald"/>
                <a:sym typeface="Oswald"/>
              </a:defRPr>
            </a:lvl7pPr>
            <a:lvl8pPr lvl="7">
              <a:spcBef>
                <a:spcPts val="0"/>
              </a:spcBef>
              <a:buClr>
                <a:schemeClr val="dk2"/>
              </a:buClr>
              <a:buSzPct val="100000"/>
              <a:buFont typeface="Oswald"/>
              <a:buNone/>
              <a:defRPr sz="3000">
                <a:solidFill>
                  <a:schemeClr val="dk2"/>
                </a:solidFill>
                <a:latin typeface="Oswald"/>
                <a:ea typeface="Oswald"/>
                <a:cs typeface="Oswald"/>
                <a:sym typeface="Oswald"/>
              </a:defRPr>
            </a:lvl8pPr>
            <a:lvl9pPr lvl="8">
              <a:spcBef>
                <a:spcPts val="0"/>
              </a:spcBef>
              <a:buClr>
                <a:schemeClr val="dk2"/>
              </a:buClr>
              <a:buSzPct val="100000"/>
              <a:buFont typeface="Oswald"/>
              <a:buNone/>
              <a:defRPr sz="3000">
                <a:solidFill>
                  <a:schemeClr val="dk2"/>
                </a:solidFill>
                <a:latin typeface="Oswald"/>
                <a:ea typeface="Oswald"/>
                <a:cs typeface="Oswald"/>
                <a:sym typeface="Oswald"/>
              </a:defRPr>
            </a:lvl9pPr>
          </a:lstStyle>
          <a:p>
            <a:endParaRPr/>
          </a:p>
        </p:txBody>
      </p:sp>
      <p:sp>
        <p:nvSpPr>
          <p:cNvPr id="7" name="Shape 7"/>
          <p:cNvSpPr txBox="1">
            <a:spLocks noGrp="1"/>
          </p:cNvSpPr>
          <p:nvPr>
            <p:ph type="body" idx="1"/>
          </p:nvPr>
        </p:nvSpPr>
        <p:spPr>
          <a:xfrm>
            <a:off x="311700" y="1234075"/>
            <a:ext cx="8520600" cy="33348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Playfair Display"/>
              <a:defRPr sz="1800">
                <a:solidFill>
                  <a:schemeClr val="dk2"/>
                </a:solidFill>
                <a:latin typeface="Playfair Display"/>
                <a:ea typeface="Playfair Display"/>
                <a:cs typeface="Playfair Display"/>
                <a:sym typeface="Playfair Display"/>
              </a:defRPr>
            </a:lvl1pPr>
            <a:lvl2pPr lvl="1">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2pPr>
            <a:lvl3pPr lvl="2">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3pPr>
            <a:lvl4pPr lvl="3">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4pPr>
            <a:lvl5pPr lvl="4">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5pPr>
            <a:lvl6pPr lvl="5">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6pPr>
            <a:lvl7pPr lvl="6">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7pPr>
            <a:lvl8pPr lvl="7">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8pPr>
            <a:lvl9pPr lvl="8">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9pPr>
          </a:lstStyle>
          <a:p>
            <a:endParaRPr/>
          </a:p>
        </p:txBody>
      </p:sp>
      <p:sp>
        <p:nvSpPr>
          <p:cNvPr id="8" name="Shape 8"/>
          <p:cNvSpPr txBox="1">
            <a:spLocks noGrp="1"/>
          </p:cNvSpPr>
          <p:nvPr>
            <p:ph type="sldNum" idx="12"/>
          </p:nvPr>
        </p:nvSpPr>
        <p:spPr>
          <a:xfrm>
            <a:off x="8497999" y="4688758"/>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latin typeface="Playfair Display"/>
                <a:ea typeface="Playfair Display"/>
                <a:cs typeface="Playfair Display"/>
                <a:sym typeface="Playfair Display"/>
              </a:rPr>
              <a:t>‹#›</a:t>
            </a:fld>
            <a:endParaRPr lang="en" sz="1000">
              <a:solidFill>
                <a:schemeClr val="dk2"/>
              </a:solidFill>
              <a:latin typeface="Playfair Display"/>
              <a:ea typeface="Playfair Display"/>
              <a:cs typeface="Playfair Display"/>
              <a:sym typeface="Playfair Display"/>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ctrTitle"/>
          </p:nvPr>
        </p:nvSpPr>
        <p:spPr>
          <a:xfrm>
            <a:off x="344250" y="1403850"/>
            <a:ext cx="8455500" cy="2146800"/>
          </a:xfrm>
          <a:prstGeom prst="rect">
            <a:avLst/>
          </a:prstGeom>
        </p:spPr>
        <p:txBody>
          <a:bodyPr lIns="91425" tIns="91425" rIns="91425" bIns="91425" anchor="ctr" anchorCtr="0">
            <a:noAutofit/>
          </a:bodyPr>
          <a:lstStyle/>
          <a:p>
            <a:pPr lvl="0">
              <a:spcBef>
                <a:spcPts val="0"/>
              </a:spcBef>
              <a:buNone/>
            </a:pPr>
            <a:r>
              <a:rPr lang="en">
                <a:latin typeface="Times New Roman"/>
                <a:ea typeface="Times New Roman"/>
                <a:cs typeface="Times New Roman"/>
                <a:sym typeface="Times New Roman"/>
              </a:rPr>
              <a:t>Story Ideas</a:t>
            </a:r>
          </a:p>
        </p:txBody>
      </p:sp>
      <p:sp>
        <p:nvSpPr>
          <p:cNvPr id="59" name="Shape 59"/>
          <p:cNvSpPr txBox="1">
            <a:spLocks noGrp="1"/>
          </p:cNvSpPr>
          <p:nvPr>
            <p:ph type="subTitle" idx="1"/>
          </p:nvPr>
        </p:nvSpPr>
        <p:spPr>
          <a:xfrm>
            <a:off x="344250" y="3550650"/>
            <a:ext cx="4910100" cy="577800"/>
          </a:xfrm>
          <a:prstGeom prst="rect">
            <a:avLst/>
          </a:prstGeom>
        </p:spPr>
        <p:txBody>
          <a:bodyPr lIns="91425" tIns="91425" rIns="91425" bIns="91425" anchor="ctr" anchorCtr="0">
            <a:noAutofit/>
          </a:bodyPr>
          <a:lstStyle/>
          <a:p>
            <a:pPr lvl="0">
              <a:spcBef>
                <a:spcPts val="0"/>
              </a:spcBef>
              <a:buNone/>
            </a:pPr>
            <a:r>
              <a:rPr lang="en">
                <a:latin typeface="Times New Roman"/>
                <a:ea typeface="Times New Roman"/>
                <a:cs typeface="Times New Roman"/>
                <a:sym typeface="Times New Roman"/>
              </a:rPr>
              <a:t> News for YOUR audience</a:t>
            </a:r>
          </a:p>
        </p:txBody>
      </p:sp>
    </p:spTree>
  </p:cSld>
  <p:clrMapOvr>
    <a:masterClrMapping/>
  </p:clrMapOvr>
  <p:transition xmlns:p14="http://schemas.microsoft.com/office/powerpoint/2010/mai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latin typeface="Times New Roman"/>
                <a:ea typeface="Times New Roman"/>
                <a:cs typeface="Times New Roman"/>
                <a:sym typeface="Times New Roman"/>
              </a:rPr>
              <a:t>WHAT IS A STORY IDEA?</a:t>
            </a:r>
          </a:p>
        </p:txBody>
      </p:sp>
      <p:sp>
        <p:nvSpPr>
          <p:cNvPr id="65" name="Shape 65"/>
          <p:cNvSpPr txBox="1">
            <a:spLocks noGrp="1"/>
          </p:cNvSpPr>
          <p:nvPr>
            <p:ph type="body" idx="1"/>
          </p:nvPr>
        </p:nvSpPr>
        <p:spPr>
          <a:xfrm>
            <a:off x="311700" y="1234075"/>
            <a:ext cx="8682256" cy="3334800"/>
          </a:xfrm>
          <a:prstGeom prst="rect">
            <a:avLst/>
          </a:prstGeom>
        </p:spPr>
        <p:txBody>
          <a:bodyPr lIns="91425" tIns="91425" rIns="91425" bIns="91425" anchor="t" anchorCtr="0">
            <a:noAutofit/>
          </a:bodyPr>
          <a:lstStyle/>
          <a:p>
            <a:pPr lvl="0">
              <a:spcBef>
                <a:spcPts val="0"/>
              </a:spcBef>
              <a:buNone/>
            </a:pPr>
            <a:r>
              <a:rPr lang="en" sz="2800" dirty="0">
                <a:solidFill>
                  <a:srgbClr val="000000"/>
                </a:solidFill>
                <a:highlight>
                  <a:srgbClr val="FFFFFF"/>
                </a:highlight>
                <a:latin typeface="Times New Roman"/>
                <a:ea typeface="Times New Roman"/>
                <a:cs typeface="Times New Roman"/>
                <a:sym typeface="Times New Roman"/>
              </a:rPr>
              <a:t>A story idea is where a story begins.</a:t>
            </a:r>
          </a:p>
          <a:p>
            <a:pPr marL="457200" lvl="0" indent="-419100" rtl="0">
              <a:spcBef>
                <a:spcPts val="0"/>
              </a:spcBef>
              <a:buClr>
                <a:srgbClr val="000000"/>
              </a:buClr>
              <a:buSzPct val="100000"/>
              <a:buFont typeface="Times New Roman"/>
            </a:pPr>
            <a:r>
              <a:rPr lang="en" sz="2800" dirty="0">
                <a:solidFill>
                  <a:srgbClr val="000000"/>
                </a:solidFill>
                <a:highlight>
                  <a:srgbClr val="FFFFFF"/>
                </a:highlight>
                <a:latin typeface="Times New Roman"/>
                <a:ea typeface="Times New Roman"/>
                <a:cs typeface="Times New Roman"/>
                <a:sym typeface="Times New Roman"/>
              </a:rPr>
              <a:t>Start with the “</a:t>
            </a:r>
            <a:r>
              <a:rPr lang="en" sz="2800" dirty="0" smtClean="0">
                <a:solidFill>
                  <a:srgbClr val="000000"/>
                </a:solidFill>
                <a:highlight>
                  <a:srgbClr val="FFFFFF"/>
                </a:highlight>
                <a:latin typeface="Times New Roman"/>
                <a:ea typeface="Times New Roman"/>
                <a:cs typeface="Times New Roman"/>
                <a:sym typeface="Times New Roman"/>
              </a:rPr>
              <a:t>Hmmmm…” </a:t>
            </a:r>
            <a:r>
              <a:rPr lang="en" sz="2800" dirty="0">
                <a:solidFill>
                  <a:srgbClr val="000000"/>
                </a:solidFill>
                <a:highlight>
                  <a:srgbClr val="FFFFFF"/>
                </a:highlight>
                <a:latin typeface="Times New Roman"/>
                <a:ea typeface="Times New Roman"/>
                <a:cs typeface="Times New Roman"/>
                <a:sym typeface="Times New Roman"/>
              </a:rPr>
              <a:t>test.</a:t>
            </a:r>
          </a:p>
          <a:p>
            <a:pPr marL="914400" lvl="1" indent="-419100" rtl="0">
              <a:lnSpc>
                <a:spcPct val="100000"/>
              </a:lnSpc>
              <a:spcBef>
                <a:spcPts val="0"/>
              </a:spcBef>
              <a:buClr>
                <a:srgbClr val="000000"/>
              </a:buClr>
              <a:buSzPct val="100000"/>
              <a:buFont typeface="Times New Roman"/>
            </a:pPr>
            <a:r>
              <a:rPr lang="en" sz="2800" dirty="0">
                <a:solidFill>
                  <a:srgbClr val="000000"/>
                </a:solidFill>
                <a:highlight>
                  <a:srgbClr val="FFFFFF"/>
                </a:highlight>
                <a:latin typeface="Times New Roman"/>
                <a:ea typeface="Times New Roman"/>
                <a:cs typeface="Times New Roman"/>
                <a:sym typeface="Times New Roman"/>
              </a:rPr>
              <a:t>Read or hear something that makes us go “</a:t>
            </a:r>
            <a:r>
              <a:rPr lang="en" sz="2800" dirty="0" smtClean="0">
                <a:solidFill>
                  <a:srgbClr val="000000"/>
                </a:solidFill>
                <a:highlight>
                  <a:srgbClr val="FFFFFF"/>
                </a:highlight>
                <a:latin typeface="Times New Roman"/>
                <a:ea typeface="Times New Roman"/>
                <a:cs typeface="Times New Roman"/>
                <a:sym typeface="Times New Roman"/>
              </a:rPr>
              <a:t>Hmmmm…</a:t>
            </a:r>
            <a:endParaRPr lang="en-US" sz="2800" dirty="0">
              <a:solidFill>
                <a:srgbClr val="000000"/>
              </a:solidFill>
              <a:highlight>
                <a:srgbClr val="FFFFFF"/>
              </a:highlight>
              <a:latin typeface="Times New Roman"/>
              <a:ea typeface="Times New Roman"/>
              <a:cs typeface="Times New Roman"/>
              <a:sym typeface="Times New Roman"/>
            </a:endParaRPr>
          </a:p>
          <a:p>
            <a:pPr marL="914400" lvl="1" indent="-419100" rtl="0">
              <a:lnSpc>
                <a:spcPct val="100000"/>
              </a:lnSpc>
              <a:spcBef>
                <a:spcPts val="0"/>
              </a:spcBef>
              <a:buClr>
                <a:srgbClr val="000000"/>
              </a:buClr>
              <a:buSzPct val="100000"/>
              <a:buFont typeface="Times New Roman"/>
            </a:pPr>
            <a:r>
              <a:rPr lang="en" sz="2800" dirty="0" smtClean="0">
                <a:solidFill>
                  <a:srgbClr val="000000"/>
                </a:solidFill>
                <a:highlight>
                  <a:srgbClr val="FFFFFF"/>
                </a:highlight>
                <a:latin typeface="Times New Roman"/>
                <a:ea typeface="Times New Roman"/>
                <a:cs typeface="Times New Roman"/>
                <a:sym typeface="Times New Roman"/>
              </a:rPr>
              <a:t>I </a:t>
            </a:r>
            <a:r>
              <a:rPr lang="en" sz="2800" dirty="0">
                <a:solidFill>
                  <a:srgbClr val="000000"/>
                </a:solidFill>
                <a:highlight>
                  <a:srgbClr val="FFFFFF"/>
                </a:highlight>
                <a:latin typeface="Times New Roman"/>
                <a:ea typeface="Times New Roman"/>
                <a:cs typeface="Times New Roman"/>
                <a:sym typeface="Times New Roman"/>
              </a:rPr>
              <a:t>didn’t know that! I wonder what else fits around it.”</a:t>
            </a:r>
          </a:p>
          <a:p>
            <a:pPr marL="914400" lvl="1" indent="-419100" rtl="0">
              <a:spcBef>
                <a:spcPts val="0"/>
              </a:spcBef>
              <a:buClr>
                <a:srgbClr val="000000"/>
              </a:buClr>
              <a:buSzPct val="100000"/>
              <a:buFont typeface="Times New Roman"/>
            </a:pPr>
            <a:r>
              <a:rPr lang="en" sz="2800" dirty="0">
                <a:solidFill>
                  <a:srgbClr val="000000"/>
                </a:solidFill>
                <a:highlight>
                  <a:srgbClr val="FFFFFF"/>
                </a:highlight>
                <a:latin typeface="Times New Roman"/>
                <a:ea typeface="Times New Roman"/>
                <a:cs typeface="Times New Roman"/>
                <a:sym typeface="Times New Roman"/>
              </a:rPr>
              <a:t>Natural curiosity </a:t>
            </a:r>
          </a:p>
        </p:txBody>
      </p:sp>
    </p:spTree>
  </p:cSld>
  <p:clrMapOvr>
    <a:masterClrMapping/>
  </p:clrMapOvr>
  <p:transition xmlns:p14="http://schemas.microsoft.com/office/powerpoint/2010/mai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I’M GOING TO NEED MORE THAN THAT...</a:t>
            </a:r>
          </a:p>
        </p:txBody>
      </p:sp>
      <p:sp>
        <p:nvSpPr>
          <p:cNvPr id="71" name="Shape 71"/>
          <p:cNvSpPr txBox="1">
            <a:spLocks noGrp="1"/>
          </p:cNvSpPr>
          <p:nvPr>
            <p:ph type="body" idx="1"/>
          </p:nvPr>
        </p:nvSpPr>
        <p:spPr>
          <a:xfrm>
            <a:off x="311700" y="1234075"/>
            <a:ext cx="8520600" cy="3334800"/>
          </a:xfrm>
          <a:prstGeom prst="rect">
            <a:avLst/>
          </a:prstGeom>
        </p:spPr>
        <p:txBody>
          <a:bodyPr lIns="91425" tIns="91425" rIns="91425" bIns="91425" anchor="t" anchorCtr="0">
            <a:noAutofit/>
          </a:bodyPr>
          <a:lstStyle/>
          <a:p>
            <a:pPr marL="457200" lvl="0" indent="-419100" rtl="0">
              <a:spcBef>
                <a:spcPts val="0"/>
              </a:spcBef>
              <a:buClr>
                <a:srgbClr val="000000"/>
              </a:buClr>
              <a:buSzPct val="100000"/>
              <a:buFont typeface="Times New Roman"/>
            </a:pPr>
            <a:r>
              <a:rPr lang="en" sz="2800" dirty="0">
                <a:solidFill>
                  <a:srgbClr val="000000"/>
                </a:solidFill>
                <a:latin typeface="Times New Roman"/>
                <a:ea typeface="Times New Roman"/>
                <a:cs typeface="Times New Roman"/>
                <a:sym typeface="Times New Roman"/>
              </a:rPr>
              <a:t>Find the little piece in a big idea</a:t>
            </a:r>
          </a:p>
          <a:p>
            <a:pPr marL="457200" lvl="0" indent="-419100" rtl="0">
              <a:spcBef>
                <a:spcPts val="0"/>
              </a:spcBef>
              <a:buClr>
                <a:srgbClr val="000000"/>
              </a:buClr>
              <a:buSzPct val="100000"/>
              <a:buFont typeface="Times New Roman"/>
            </a:pPr>
            <a:r>
              <a:rPr lang="en" sz="2800" dirty="0">
                <a:solidFill>
                  <a:srgbClr val="000000"/>
                </a:solidFill>
                <a:latin typeface="Times New Roman"/>
                <a:ea typeface="Times New Roman"/>
                <a:cs typeface="Times New Roman"/>
                <a:sym typeface="Times New Roman"/>
              </a:rPr>
              <a:t>Or a big idea in a little observation</a:t>
            </a:r>
          </a:p>
          <a:p>
            <a:pPr marL="457200" lvl="0" indent="-419100">
              <a:spcBef>
                <a:spcPts val="0"/>
              </a:spcBef>
              <a:buClr>
                <a:srgbClr val="000000"/>
              </a:buClr>
              <a:buSzPct val="100000"/>
              <a:buFont typeface="Times New Roman"/>
            </a:pPr>
            <a:r>
              <a:rPr lang="en" sz="2800" dirty="0">
                <a:solidFill>
                  <a:srgbClr val="000000"/>
                </a:solidFill>
                <a:latin typeface="Times New Roman"/>
                <a:ea typeface="Times New Roman"/>
                <a:cs typeface="Times New Roman"/>
                <a:sym typeface="Times New Roman"/>
              </a:rPr>
              <a:t>Example: The tax system and how changes at the government level might affect industry in your town OR why all of the banks in town have the same interest rate at the same time</a:t>
            </a:r>
          </a:p>
        </p:txBody>
      </p:sp>
    </p:spTree>
  </p:cSld>
  <p:clrMapOvr>
    <a:masterClrMapping/>
  </p:clrMapOvr>
  <p:transition xmlns:p14="http://schemas.microsoft.com/office/powerpoint/2010/mai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latin typeface="Times New Roman"/>
                <a:ea typeface="Times New Roman"/>
                <a:cs typeface="Times New Roman"/>
                <a:sym typeface="Times New Roman"/>
              </a:rPr>
              <a:t>SLOW YOUR ROLL...</a:t>
            </a:r>
          </a:p>
        </p:txBody>
      </p:sp>
      <p:sp>
        <p:nvSpPr>
          <p:cNvPr id="77" name="Shape 77"/>
          <p:cNvSpPr txBox="1">
            <a:spLocks noGrp="1"/>
          </p:cNvSpPr>
          <p:nvPr>
            <p:ph type="body" idx="1"/>
          </p:nvPr>
        </p:nvSpPr>
        <p:spPr>
          <a:xfrm>
            <a:off x="400118" y="1477400"/>
            <a:ext cx="8432182" cy="3382200"/>
          </a:xfrm>
          <a:prstGeom prst="rect">
            <a:avLst/>
          </a:prstGeom>
        </p:spPr>
        <p:txBody>
          <a:bodyPr lIns="91425" tIns="91425" rIns="91425" bIns="91425" anchor="t" anchorCtr="0">
            <a:noAutofit/>
          </a:bodyPr>
          <a:lstStyle/>
          <a:p>
            <a:pPr lvl="0" rtl="0">
              <a:spcBef>
                <a:spcPts val="0"/>
              </a:spcBef>
              <a:buNone/>
            </a:pPr>
            <a:r>
              <a:rPr lang="en" sz="2800" dirty="0">
                <a:solidFill>
                  <a:srgbClr val="000000"/>
                </a:solidFill>
                <a:highlight>
                  <a:srgbClr val="FFFFFF"/>
                </a:highlight>
                <a:latin typeface="Times New Roman"/>
                <a:ea typeface="Times New Roman"/>
                <a:cs typeface="Times New Roman"/>
                <a:sym typeface="Times New Roman"/>
              </a:rPr>
              <a:t>Not every story idea will turn into a story. </a:t>
            </a:r>
            <a:endParaRPr lang="en-US" sz="2800" dirty="0" smtClean="0">
              <a:solidFill>
                <a:srgbClr val="000000"/>
              </a:solidFill>
              <a:highlight>
                <a:srgbClr val="FFFFFF"/>
              </a:highlight>
              <a:latin typeface="Times New Roman"/>
              <a:ea typeface="Times New Roman"/>
              <a:cs typeface="Times New Roman"/>
              <a:sym typeface="Times New Roman"/>
            </a:endParaRPr>
          </a:p>
          <a:p>
            <a:pPr lvl="0" rtl="0">
              <a:spcBef>
                <a:spcPts val="0"/>
              </a:spcBef>
              <a:buNone/>
            </a:pPr>
            <a:r>
              <a:rPr lang="en" sz="2800" dirty="0" smtClean="0">
                <a:solidFill>
                  <a:srgbClr val="000000"/>
                </a:solidFill>
                <a:highlight>
                  <a:srgbClr val="FFFFFF"/>
                </a:highlight>
                <a:latin typeface="Times New Roman"/>
                <a:ea typeface="Times New Roman"/>
                <a:cs typeface="Times New Roman"/>
                <a:sym typeface="Times New Roman"/>
              </a:rPr>
              <a:t>DON’T </a:t>
            </a:r>
            <a:r>
              <a:rPr lang="en" sz="2800" dirty="0">
                <a:solidFill>
                  <a:srgbClr val="000000"/>
                </a:solidFill>
                <a:highlight>
                  <a:srgbClr val="FFFFFF"/>
                </a:highlight>
                <a:latin typeface="Times New Roman"/>
                <a:ea typeface="Times New Roman"/>
                <a:cs typeface="Times New Roman"/>
                <a:sym typeface="Times New Roman"/>
              </a:rPr>
              <a:t>be wasteful with your time and energy. </a:t>
            </a:r>
            <a:endParaRPr lang="en-US" sz="2800" dirty="0" smtClean="0">
              <a:solidFill>
                <a:srgbClr val="000000"/>
              </a:solidFill>
              <a:highlight>
                <a:srgbClr val="FFFFFF"/>
              </a:highlight>
              <a:latin typeface="Times New Roman"/>
              <a:ea typeface="Times New Roman"/>
              <a:cs typeface="Times New Roman"/>
              <a:sym typeface="Times New Roman"/>
            </a:endParaRPr>
          </a:p>
          <a:p>
            <a:pPr lvl="0" rtl="0">
              <a:spcBef>
                <a:spcPts val="0"/>
              </a:spcBef>
              <a:buNone/>
            </a:pPr>
            <a:r>
              <a:rPr lang="en" sz="2800" dirty="0" smtClean="0">
                <a:solidFill>
                  <a:srgbClr val="000000"/>
                </a:solidFill>
                <a:highlight>
                  <a:srgbClr val="FFFFFF"/>
                </a:highlight>
                <a:latin typeface="Times New Roman"/>
                <a:ea typeface="Times New Roman"/>
                <a:cs typeface="Times New Roman"/>
                <a:sym typeface="Times New Roman"/>
              </a:rPr>
              <a:t>The </a:t>
            </a:r>
            <a:r>
              <a:rPr lang="en" sz="2800" dirty="0">
                <a:solidFill>
                  <a:srgbClr val="000000"/>
                </a:solidFill>
                <a:highlight>
                  <a:srgbClr val="FFFFFF"/>
                </a:highlight>
                <a:latin typeface="Times New Roman"/>
                <a:ea typeface="Times New Roman"/>
                <a:cs typeface="Times New Roman"/>
                <a:sym typeface="Times New Roman"/>
              </a:rPr>
              <a:t>main qualification of a story is that your AUDIENCE will want to spend time with it, find it interesting and read it.</a:t>
            </a:r>
          </a:p>
        </p:txBody>
      </p:sp>
    </p:spTree>
  </p:cSld>
  <p:clrMapOvr>
    <a:masterClrMapping/>
  </p:clrMapOvr>
  <p:transition xmlns:p14="http://schemas.microsoft.com/office/powerpoint/2010/mai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latin typeface="Times New Roman"/>
                <a:ea typeface="Times New Roman"/>
                <a:cs typeface="Times New Roman"/>
                <a:sym typeface="Times New Roman"/>
              </a:rPr>
              <a:t>THE BIG QUESTION THAT’S REALLY TWO BIG QUESTIONS:</a:t>
            </a:r>
          </a:p>
        </p:txBody>
      </p:sp>
      <p:sp>
        <p:nvSpPr>
          <p:cNvPr id="83" name="Shape 83"/>
          <p:cNvSpPr txBox="1">
            <a:spLocks noGrp="1"/>
          </p:cNvSpPr>
          <p:nvPr>
            <p:ph type="body" idx="1"/>
          </p:nvPr>
        </p:nvSpPr>
        <p:spPr>
          <a:xfrm>
            <a:off x="487950" y="1560175"/>
            <a:ext cx="7044000" cy="3193200"/>
          </a:xfrm>
          <a:prstGeom prst="rect">
            <a:avLst/>
          </a:prstGeom>
        </p:spPr>
        <p:txBody>
          <a:bodyPr lIns="91425" tIns="91425" rIns="91425" bIns="91425" anchor="t" anchorCtr="0">
            <a:noAutofit/>
          </a:bodyPr>
          <a:lstStyle/>
          <a:p>
            <a:pPr lvl="0" rtl="0">
              <a:spcBef>
                <a:spcPts val="0"/>
              </a:spcBef>
              <a:buNone/>
            </a:pPr>
            <a:r>
              <a:rPr lang="en" sz="2800" dirty="0">
                <a:solidFill>
                  <a:srgbClr val="000000"/>
                </a:solidFill>
                <a:highlight>
                  <a:srgbClr val="FFFFFF"/>
                </a:highlight>
                <a:latin typeface="Times New Roman"/>
                <a:ea typeface="Times New Roman"/>
                <a:cs typeface="Times New Roman"/>
                <a:sym typeface="Times New Roman"/>
              </a:rPr>
              <a:t>WHO IS OUR AUDIENCE?</a:t>
            </a:r>
          </a:p>
          <a:p>
            <a:pPr lvl="0" rtl="0">
              <a:spcBef>
                <a:spcPts val="0"/>
              </a:spcBef>
              <a:buNone/>
            </a:pPr>
            <a:endParaRPr sz="2800" dirty="0">
              <a:solidFill>
                <a:srgbClr val="000000"/>
              </a:solidFill>
              <a:highlight>
                <a:srgbClr val="FFFFFF"/>
              </a:highlight>
              <a:latin typeface="Times New Roman"/>
              <a:ea typeface="Times New Roman"/>
              <a:cs typeface="Times New Roman"/>
              <a:sym typeface="Times New Roman"/>
            </a:endParaRPr>
          </a:p>
          <a:p>
            <a:pPr lvl="0" rtl="0">
              <a:spcBef>
                <a:spcPts val="0"/>
              </a:spcBef>
              <a:buNone/>
            </a:pPr>
            <a:r>
              <a:rPr lang="en" sz="2800" dirty="0">
                <a:solidFill>
                  <a:srgbClr val="000000"/>
                </a:solidFill>
                <a:highlight>
                  <a:srgbClr val="FFFFFF"/>
                </a:highlight>
                <a:latin typeface="Times New Roman"/>
                <a:ea typeface="Times New Roman"/>
                <a:cs typeface="Times New Roman"/>
                <a:sym typeface="Times New Roman"/>
              </a:rPr>
              <a:t>HOW ARE THEY GETTING THEIR NEWS?</a:t>
            </a:r>
          </a:p>
        </p:txBody>
      </p:sp>
    </p:spTree>
  </p:cSld>
  <p:clrMapOvr>
    <a:masterClrMapping/>
  </p:clrMapOvr>
  <p:transition xmlns:p14="http://schemas.microsoft.com/office/powerpoint/2010/mai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latin typeface="Times New Roman"/>
                <a:ea typeface="Times New Roman"/>
                <a:cs typeface="Times New Roman"/>
                <a:sym typeface="Times New Roman"/>
              </a:rPr>
              <a:t>WHY DOES IT MATTER HOW?</a:t>
            </a:r>
          </a:p>
        </p:txBody>
      </p:sp>
      <p:sp>
        <p:nvSpPr>
          <p:cNvPr id="89" name="Shape 89"/>
          <p:cNvSpPr txBox="1">
            <a:spLocks noGrp="1"/>
          </p:cNvSpPr>
          <p:nvPr>
            <p:ph type="body" idx="1"/>
          </p:nvPr>
        </p:nvSpPr>
        <p:spPr>
          <a:xfrm>
            <a:off x="487949" y="1174414"/>
            <a:ext cx="8227663" cy="3578961"/>
          </a:xfrm>
          <a:prstGeom prst="rect">
            <a:avLst/>
          </a:prstGeom>
        </p:spPr>
        <p:txBody>
          <a:bodyPr lIns="91425" tIns="91425" rIns="91425" bIns="91425" anchor="t" anchorCtr="0">
            <a:noAutofit/>
          </a:bodyPr>
          <a:lstStyle/>
          <a:p>
            <a:pPr lvl="0" rtl="0">
              <a:spcBef>
                <a:spcPts val="0"/>
              </a:spcBef>
              <a:buNone/>
            </a:pPr>
            <a:r>
              <a:rPr lang="en-US" sz="2800" dirty="0">
                <a:solidFill>
                  <a:srgbClr val="000000"/>
                </a:solidFill>
                <a:highlight>
                  <a:srgbClr val="FFFFFF"/>
                </a:highlight>
                <a:latin typeface="Times New Roman"/>
                <a:ea typeface="Times New Roman"/>
                <a:cs typeface="Times New Roman"/>
                <a:sym typeface="Times New Roman"/>
              </a:rPr>
              <a:t>C</a:t>
            </a:r>
            <a:r>
              <a:rPr lang="en" sz="2800" dirty="0" smtClean="0">
                <a:solidFill>
                  <a:srgbClr val="000000"/>
                </a:solidFill>
                <a:highlight>
                  <a:srgbClr val="FFFFFF"/>
                </a:highlight>
                <a:latin typeface="Times New Roman"/>
                <a:ea typeface="Times New Roman"/>
                <a:cs typeface="Times New Roman"/>
                <a:sym typeface="Times New Roman"/>
              </a:rPr>
              <a:t>ontent </a:t>
            </a:r>
            <a:r>
              <a:rPr lang="en" sz="2800" dirty="0">
                <a:solidFill>
                  <a:srgbClr val="000000"/>
                </a:solidFill>
                <a:highlight>
                  <a:srgbClr val="FFFFFF"/>
                </a:highlight>
                <a:latin typeface="Times New Roman"/>
                <a:ea typeface="Times New Roman"/>
                <a:cs typeface="Times New Roman"/>
                <a:sym typeface="Times New Roman"/>
              </a:rPr>
              <a:t>that is created is dependent not only on what the audience will want but HOW they will read it. </a:t>
            </a:r>
            <a:endParaRPr lang="en-US" sz="2800" dirty="0" smtClean="0">
              <a:solidFill>
                <a:srgbClr val="000000"/>
              </a:solidFill>
              <a:highlight>
                <a:srgbClr val="FFFFFF"/>
              </a:highlight>
              <a:latin typeface="Times New Roman"/>
              <a:ea typeface="Times New Roman"/>
              <a:cs typeface="Times New Roman"/>
              <a:sym typeface="Times New Roman"/>
            </a:endParaRPr>
          </a:p>
          <a:p>
            <a:pPr lvl="0" rtl="0">
              <a:spcBef>
                <a:spcPts val="0"/>
              </a:spcBef>
              <a:buNone/>
            </a:pPr>
            <a:r>
              <a:rPr lang="en" sz="2800" dirty="0" smtClean="0">
                <a:solidFill>
                  <a:srgbClr val="000000"/>
                </a:solidFill>
                <a:highlight>
                  <a:srgbClr val="FFFFFF"/>
                </a:highlight>
                <a:latin typeface="Times New Roman"/>
                <a:ea typeface="Times New Roman"/>
                <a:cs typeface="Times New Roman"/>
                <a:sym typeface="Times New Roman"/>
              </a:rPr>
              <a:t>A </a:t>
            </a:r>
            <a:r>
              <a:rPr lang="en" sz="2800" dirty="0">
                <a:solidFill>
                  <a:srgbClr val="000000"/>
                </a:solidFill>
                <a:highlight>
                  <a:srgbClr val="FFFFFF"/>
                </a:highlight>
                <a:latin typeface="Times New Roman"/>
                <a:ea typeface="Times New Roman"/>
                <a:cs typeface="Times New Roman"/>
                <a:sym typeface="Times New Roman"/>
              </a:rPr>
              <a:t>story written for a print magazine will be different than a story </a:t>
            </a:r>
            <a:r>
              <a:rPr lang="en" sz="2800" dirty="0" smtClean="0">
                <a:solidFill>
                  <a:srgbClr val="000000"/>
                </a:solidFill>
                <a:highlight>
                  <a:srgbClr val="FFFFFF"/>
                </a:highlight>
                <a:latin typeface="Times New Roman"/>
                <a:ea typeface="Times New Roman"/>
                <a:cs typeface="Times New Roman"/>
                <a:sym typeface="Times New Roman"/>
              </a:rPr>
              <a:t>o</a:t>
            </a:r>
            <a:r>
              <a:rPr lang="en-US" sz="2800" dirty="0" smtClean="0">
                <a:solidFill>
                  <a:srgbClr val="000000"/>
                </a:solidFill>
                <a:highlight>
                  <a:srgbClr val="FFFFFF"/>
                </a:highlight>
                <a:latin typeface="Times New Roman"/>
                <a:ea typeface="Times New Roman"/>
                <a:cs typeface="Times New Roman"/>
                <a:sym typeface="Times New Roman"/>
              </a:rPr>
              <a:t>n</a:t>
            </a:r>
            <a:r>
              <a:rPr lang="en" sz="2800" dirty="0" smtClean="0">
                <a:solidFill>
                  <a:srgbClr val="000000"/>
                </a:solidFill>
                <a:highlight>
                  <a:srgbClr val="FFFFFF"/>
                </a:highlight>
                <a:latin typeface="Times New Roman"/>
                <a:ea typeface="Times New Roman"/>
                <a:cs typeface="Times New Roman"/>
                <a:sym typeface="Times New Roman"/>
              </a:rPr>
              <a:t> </a:t>
            </a:r>
            <a:r>
              <a:rPr lang="en" sz="2800" dirty="0">
                <a:solidFill>
                  <a:srgbClr val="000000"/>
                </a:solidFill>
                <a:highlight>
                  <a:srgbClr val="FFFFFF"/>
                </a:highlight>
                <a:latin typeface="Times New Roman"/>
                <a:ea typeface="Times New Roman"/>
                <a:cs typeface="Times New Roman"/>
                <a:sym typeface="Times New Roman"/>
              </a:rPr>
              <a:t>the same subject written for a website.</a:t>
            </a:r>
          </a:p>
          <a:p>
            <a:pPr lvl="0" rtl="0">
              <a:spcBef>
                <a:spcPts val="0"/>
              </a:spcBef>
              <a:buNone/>
            </a:pPr>
            <a:endParaRPr sz="3000" dirty="0">
              <a:solidFill>
                <a:srgbClr val="000000"/>
              </a:solidFill>
              <a:highlight>
                <a:srgbClr val="FFFFFF"/>
              </a:highlight>
              <a:latin typeface="Times New Roman"/>
              <a:ea typeface="Times New Roman"/>
              <a:cs typeface="Times New Roman"/>
              <a:sym typeface="Times New Roman"/>
            </a:endParaRPr>
          </a:p>
          <a:p>
            <a:pPr lvl="0" rtl="0">
              <a:spcBef>
                <a:spcPts val="0"/>
              </a:spcBef>
              <a:buNone/>
            </a:pPr>
            <a:endParaRPr sz="3000" dirty="0">
              <a:solidFill>
                <a:srgbClr val="000000"/>
              </a:solidFill>
              <a:highlight>
                <a:srgbClr val="FFFFFF"/>
              </a:highlight>
              <a:latin typeface="Times New Roman"/>
              <a:ea typeface="Times New Roman"/>
              <a:cs typeface="Times New Roman"/>
              <a:sym typeface="Times New Roman"/>
            </a:endParaRPr>
          </a:p>
        </p:txBody>
      </p:sp>
    </p:spTree>
  </p:cSld>
  <p:clrMapOvr>
    <a:masterClrMapping/>
  </p:clrMapOvr>
  <p:transition xmlns:p14="http://schemas.microsoft.com/office/powerpoint/2010/mai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latin typeface="Times New Roman"/>
                <a:ea typeface="Times New Roman"/>
                <a:cs typeface="Times New Roman"/>
                <a:sym typeface="Times New Roman"/>
              </a:rPr>
              <a:t>SO WHAT DO WE NEED TO KNOW ABOUT OUR AUDIENCE?</a:t>
            </a:r>
          </a:p>
        </p:txBody>
      </p:sp>
      <p:sp>
        <p:nvSpPr>
          <p:cNvPr id="95" name="Shape 95"/>
          <p:cNvSpPr txBox="1">
            <a:spLocks noGrp="1"/>
          </p:cNvSpPr>
          <p:nvPr>
            <p:ph type="body" idx="1"/>
          </p:nvPr>
        </p:nvSpPr>
        <p:spPr>
          <a:xfrm>
            <a:off x="487949" y="1560175"/>
            <a:ext cx="8344351" cy="3193200"/>
          </a:xfrm>
          <a:prstGeom prst="rect">
            <a:avLst/>
          </a:prstGeom>
        </p:spPr>
        <p:txBody>
          <a:bodyPr lIns="91425" tIns="91425" rIns="91425" bIns="91425" anchor="t" anchorCtr="0">
            <a:noAutofit/>
          </a:bodyPr>
          <a:lstStyle/>
          <a:p>
            <a:pPr marL="457200" lvl="0" indent="-419100" rtl="0">
              <a:spcBef>
                <a:spcPts val="0"/>
              </a:spcBef>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How they get their </a:t>
            </a:r>
            <a:r>
              <a:rPr lang="en" sz="2400" dirty="0" smtClean="0">
                <a:solidFill>
                  <a:srgbClr val="000000"/>
                </a:solidFill>
                <a:highlight>
                  <a:srgbClr val="FFFFFF"/>
                </a:highlight>
                <a:latin typeface="Times New Roman"/>
                <a:ea typeface="Times New Roman"/>
                <a:cs typeface="Times New Roman"/>
                <a:sym typeface="Times New Roman"/>
              </a:rPr>
              <a:t>news</a:t>
            </a:r>
            <a:endParaRPr lang="en" sz="2400" dirty="0">
              <a:solidFill>
                <a:srgbClr val="000000"/>
              </a:solidFill>
              <a:highlight>
                <a:srgbClr val="FFFFFF"/>
              </a:highlight>
              <a:latin typeface="Times New Roman"/>
              <a:ea typeface="Times New Roman"/>
              <a:cs typeface="Times New Roman"/>
              <a:sym typeface="Times New Roman"/>
            </a:endParaRPr>
          </a:p>
          <a:p>
            <a:pPr marL="457200" lvl="0" indent="-419100" rtl="0">
              <a:spcBef>
                <a:spcPts val="0"/>
              </a:spcBef>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What they are interested </a:t>
            </a:r>
            <a:r>
              <a:rPr lang="en" sz="2400" dirty="0" smtClean="0">
                <a:solidFill>
                  <a:srgbClr val="000000"/>
                </a:solidFill>
                <a:highlight>
                  <a:srgbClr val="FFFFFF"/>
                </a:highlight>
                <a:latin typeface="Times New Roman"/>
                <a:ea typeface="Times New Roman"/>
                <a:cs typeface="Times New Roman"/>
                <a:sym typeface="Times New Roman"/>
              </a:rPr>
              <a:t>in</a:t>
            </a:r>
            <a:endParaRPr lang="en" sz="2400" dirty="0">
              <a:solidFill>
                <a:srgbClr val="000000"/>
              </a:solidFill>
              <a:highlight>
                <a:srgbClr val="FFFFFF"/>
              </a:highlight>
              <a:latin typeface="Times New Roman"/>
              <a:ea typeface="Times New Roman"/>
              <a:cs typeface="Times New Roman"/>
              <a:sym typeface="Times New Roman"/>
            </a:endParaRPr>
          </a:p>
          <a:p>
            <a:pPr marL="457200" lvl="0" indent="-419100" rtl="0">
              <a:spcBef>
                <a:spcPts val="0"/>
              </a:spcBef>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How much time </a:t>
            </a:r>
            <a:r>
              <a:rPr lang="en-US" sz="2400" dirty="0" smtClean="0">
                <a:solidFill>
                  <a:srgbClr val="000000"/>
                </a:solidFill>
                <a:highlight>
                  <a:srgbClr val="FFFFFF"/>
                </a:highlight>
                <a:latin typeface="Times New Roman"/>
                <a:ea typeface="Times New Roman"/>
                <a:cs typeface="Times New Roman"/>
                <a:sym typeface="Times New Roman"/>
              </a:rPr>
              <a:t>will they</a:t>
            </a:r>
            <a:r>
              <a:rPr lang="en" sz="2400" dirty="0" smtClean="0">
                <a:solidFill>
                  <a:srgbClr val="000000"/>
                </a:solidFill>
                <a:highlight>
                  <a:srgbClr val="FFFFFF"/>
                </a:highlight>
                <a:latin typeface="Times New Roman"/>
                <a:ea typeface="Times New Roman"/>
                <a:cs typeface="Times New Roman"/>
                <a:sym typeface="Times New Roman"/>
              </a:rPr>
              <a:t> </a:t>
            </a:r>
            <a:r>
              <a:rPr lang="en" sz="2400" dirty="0">
                <a:solidFill>
                  <a:srgbClr val="000000"/>
                </a:solidFill>
                <a:highlight>
                  <a:srgbClr val="FFFFFF"/>
                </a:highlight>
                <a:latin typeface="Times New Roman"/>
                <a:ea typeface="Times New Roman"/>
                <a:cs typeface="Times New Roman"/>
                <a:sym typeface="Times New Roman"/>
              </a:rPr>
              <a:t>spend on </a:t>
            </a:r>
            <a:r>
              <a:rPr lang="en" sz="2400" dirty="0" smtClean="0">
                <a:solidFill>
                  <a:srgbClr val="000000"/>
                </a:solidFill>
                <a:highlight>
                  <a:srgbClr val="FFFFFF"/>
                </a:highlight>
                <a:latin typeface="Times New Roman"/>
                <a:ea typeface="Times New Roman"/>
                <a:cs typeface="Times New Roman"/>
                <a:sym typeface="Times New Roman"/>
              </a:rPr>
              <a:t>our</a:t>
            </a:r>
            <a:r>
              <a:rPr lang="en-US" sz="2400" dirty="0" smtClean="0">
                <a:solidFill>
                  <a:srgbClr val="000000"/>
                </a:solidFill>
                <a:highlight>
                  <a:srgbClr val="FFFFFF"/>
                </a:highlight>
                <a:latin typeface="Times New Roman"/>
                <a:ea typeface="Times New Roman"/>
                <a:cs typeface="Times New Roman"/>
                <a:sym typeface="Times New Roman"/>
              </a:rPr>
              <a:t> </a:t>
            </a:r>
            <a:r>
              <a:rPr lang="en" sz="2400" dirty="0" smtClean="0">
                <a:solidFill>
                  <a:srgbClr val="000000"/>
                </a:solidFill>
                <a:highlight>
                  <a:srgbClr val="FFFFFF"/>
                </a:highlight>
                <a:latin typeface="Times New Roman"/>
                <a:ea typeface="Times New Roman"/>
                <a:cs typeface="Times New Roman"/>
                <a:sym typeface="Times New Roman"/>
              </a:rPr>
              <a:t>medium </a:t>
            </a:r>
            <a:r>
              <a:rPr lang="en" sz="2400" dirty="0">
                <a:solidFill>
                  <a:srgbClr val="000000"/>
                </a:solidFill>
                <a:highlight>
                  <a:srgbClr val="FFFFFF"/>
                </a:highlight>
                <a:latin typeface="Times New Roman"/>
                <a:ea typeface="Times New Roman"/>
                <a:cs typeface="Times New Roman"/>
                <a:sym typeface="Times New Roman"/>
              </a:rPr>
              <a:t>to get the news</a:t>
            </a:r>
          </a:p>
          <a:p>
            <a:pPr marL="457200" lvl="0" indent="-419100" rtl="0">
              <a:spcBef>
                <a:spcPts val="0"/>
              </a:spcBef>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 What else do you need to know...</a:t>
            </a:r>
          </a:p>
          <a:p>
            <a:pPr lvl="0" rtl="0">
              <a:spcBef>
                <a:spcPts val="0"/>
              </a:spcBef>
              <a:buNone/>
            </a:pPr>
            <a:endParaRPr sz="3000" dirty="0">
              <a:solidFill>
                <a:srgbClr val="000000"/>
              </a:solidFill>
              <a:highlight>
                <a:srgbClr val="FFFFFF"/>
              </a:highlight>
              <a:latin typeface="Times New Roman"/>
              <a:ea typeface="Times New Roman"/>
              <a:cs typeface="Times New Roman"/>
              <a:sym typeface="Times New Roman"/>
            </a:endParaRPr>
          </a:p>
          <a:p>
            <a:pPr lvl="0" rtl="0">
              <a:spcBef>
                <a:spcPts val="0"/>
              </a:spcBef>
              <a:buNone/>
            </a:pPr>
            <a:endParaRPr sz="3000" dirty="0">
              <a:solidFill>
                <a:srgbClr val="000000"/>
              </a:solidFill>
              <a:highlight>
                <a:srgbClr val="FFFFFF"/>
              </a:highlight>
              <a:latin typeface="Times New Roman"/>
              <a:ea typeface="Times New Roman"/>
              <a:cs typeface="Times New Roman"/>
              <a:sym typeface="Times New Roman"/>
            </a:endParaRPr>
          </a:p>
        </p:txBody>
      </p:sp>
    </p:spTree>
  </p:cSld>
  <p:clrMapOvr>
    <a:masterClrMapping/>
  </p:clrMapOvr>
  <p:transition xmlns:p14="http://schemas.microsoft.com/office/powerpoint/2010/mai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ctrTitle"/>
          </p:nvPr>
        </p:nvSpPr>
        <p:spPr>
          <a:xfrm>
            <a:off x="344250" y="1403850"/>
            <a:ext cx="8455500" cy="2146800"/>
          </a:xfrm>
          <a:prstGeom prst="rect">
            <a:avLst/>
          </a:prstGeom>
        </p:spPr>
        <p:txBody>
          <a:bodyPr lIns="91425" tIns="91425" rIns="91425" bIns="91425" anchor="ctr" anchorCtr="0">
            <a:noAutofit/>
          </a:bodyPr>
          <a:lstStyle/>
          <a:p>
            <a:pPr lvl="0">
              <a:spcBef>
                <a:spcPts val="0"/>
              </a:spcBef>
              <a:buNone/>
            </a:pPr>
            <a:r>
              <a:rPr lang="en">
                <a:latin typeface="Times New Roman"/>
                <a:ea typeface="Times New Roman"/>
                <a:cs typeface="Times New Roman"/>
                <a:sym typeface="Times New Roman"/>
              </a:rPr>
              <a:t>Story Ideas</a:t>
            </a:r>
          </a:p>
        </p:txBody>
      </p:sp>
      <p:sp>
        <p:nvSpPr>
          <p:cNvPr id="59" name="Shape 59"/>
          <p:cNvSpPr txBox="1">
            <a:spLocks noGrp="1"/>
          </p:cNvSpPr>
          <p:nvPr>
            <p:ph type="subTitle" idx="1"/>
          </p:nvPr>
        </p:nvSpPr>
        <p:spPr>
          <a:xfrm>
            <a:off x="344250" y="3550650"/>
            <a:ext cx="4910100" cy="577800"/>
          </a:xfrm>
          <a:prstGeom prst="rect">
            <a:avLst/>
          </a:prstGeom>
        </p:spPr>
        <p:txBody>
          <a:bodyPr lIns="91425" tIns="91425" rIns="91425" bIns="91425" anchor="ctr" anchorCtr="0">
            <a:noAutofit/>
          </a:bodyPr>
          <a:lstStyle/>
          <a:p>
            <a:pPr lvl="0">
              <a:spcBef>
                <a:spcPts val="0"/>
              </a:spcBef>
              <a:buNone/>
            </a:pPr>
            <a:r>
              <a:rPr lang="en">
                <a:latin typeface="Times New Roman"/>
                <a:ea typeface="Times New Roman"/>
                <a:cs typeface="Times New Roman"/>
                <a:sym typeface="Times New Roman"/>
              </a:rPr>
              <a:t> News for YOUR audience</a:t>
            </a:r>
          </a:p>
        </p:txBody>
      </p:sp>
    </p:spTree>
    <p:extLst>
      <p:ext uri="{BB962C8B-B14F-4D97-AF65-F5344CB8AC3E}">
        <p14:creationId xmlns:p14="http://schemas.microsoft.com/office/powerpoint/2010/main" val="679199317"/>
      </p:ext>
    </p:extLst>
  </p:cSld>
  <p:clrMapOvr>
    <a:masterClrMapping/>
  </p:clrMapOvr>
  <p:transition xmlns:p14="http://schemas.microsoft.com/office/powerpoint/2010/main" spd="slow">
    <p:cut/>
  </p:transition>
</p:sld>
</file>

<file path=ppt/theme/theme1.xml><?xml version="1.0" encoding="utf-8"?>
<a:theme xmlns:a="http://schemas.openxmlformats.org/drawingml/2006/main" name="pop">
  <a:themeElements>
    <a:clrScheme name="Pop">
      <a:dk1>
        <a:srgbClr val="F8E71C"/>
      </a:dk1>
      <a:lt1>
        <a:srgbClr val="FFFFFF"/>
      </a:lt1>
      <a:dk2>
        <a:srgbClr val="000000"/>
      </a:dk2>
      <a:lt2>
        <a:srgbClr val="D9D9D9"/>
      </a:lt2>
      <a:accent1>
        <a:srgbClr val="666666"/>
      </a:accent1>
      <a:accent2>
        <a:srgbClr val="483165"/>
      </a:accent2>
      <a:accent3>
        <a:srgbClr val="EB1E95"/>
      </a:accent3>
      <a:accent4>
        <a:srgbClr val="0F9D58"/>
      </a:accent4>
      <a:accent5>
        <a:srgbClr val="01AFD1"/>
      </a:accent5>
      <a:accent6>
        <a:srgbClr val="9C27B0"/>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284</Words>
  <Application>Microsoft Macintosh PowerPoint</Application>
  <PresentationFormat>On-screen Show (16:9)</PresentationFormat>
  <Paragraphs>30</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pop</vt:lpstr>
      <vt:lpstr>Story Ideas</vt:lpstr>
      <vt:lpstr>WHAT IS A STORY IDEA?</vt:lpstr>
      <vt:lpstr>I’M GOING TO NEED MORE THAN THAT...</vt:lpstr>
      <vt:lpstr>SLOW YOUR ROLL...</vt:lpstr>
      <vt:lpstr>THE BIG QUESTION THAT’S REALLY TWO BIG QUESTIONS:</vt:lpstr>
      <vt:lpstr>WHY DOES IT MATTER HOW?</vt:lpstr>
      <vt:lpstr>SO WHAT DO WE NEED TO KNOW ABOUT OUR AUDIENCE?</vt:lpstr>
      <vt:lpstr>Story Ideas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Story Ideas</dc:title>
  <cp:lastModifiedBy>Richard Karpel</cp:lastModifiedBy>
  <cp:revision>2</cp:revision>
  <dcterms:modified xsi:type="dcterms:W3CDTF">2016-04-26T15:44:07Z</dcterms:modified>
</cp:coreProperties>
</file>