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6" d="100"/>
          <a:sy n="146" d="100"/>
        </p:scale>
        <p:origin x="-125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28305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TYPES OF STORIES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 There’s more than you think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1191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dirty="0">
                <a:latin typeface="Times New Roman"/>
                <a:ea typeface="Times New Roman"/>
                <a:cs typeface="Times New Roman"/>
                <a:sym typeface="Times New Roman"/>
              </a:rPr>
              <a:t>SO ONCE WE HAVE AN IDEA, WHERE DO WE </a:t>
            </a: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GO </a:t>
            </a:r>
            <a:r>
              <a:rPr lang="en" sz="2800" dirty="0">
                <a:latin typeface="Times New Roman"/>
                <a:ea typeface="Times New Roman"/>
                <a:cs typeface="Times New Roman"/>
                <a:sym typeface="Times New Roman"/>
              </a:rPr>
              <a:t>FROM THERE?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82250" y="1110983"/>
            <a:ext cx="8179500" cy="376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Put it all together using a method developed by Professor Buck Ryan - the Maestro method of writing</a:t>
            </a:r>
          </a:p>
          <a:p>
            <a:pPr marL="914400" lvl="1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Most useful when you have a big story with a lot of elements</a:t>
            </a:r>
          </a:p>
          <a:p>
            <a:pPr marL="914400" lvl="1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Not for updates, briefs or hard news</a:t>
            </a: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1191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THE MAESTRO METHOD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35400" y="736875"/>
            <a:ext cx="8179500" cy="428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Starts with a story idea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Take the story idea into a meeting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One person takes the lead on the story (the Maestro)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elements of the story are then assigned and covered</a:t>
            </a:r>
          </a:p>
          <a:p>
            <a: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What are the elements?</a:t>
            </a:r>
          </a:p>
          <a:p>
            <a:pPr marL="1371600" marR="0" lvl="2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Infographics</a:t>
            </a:r>
          </a:p>
          <a:p>
            <a:pPr marL="1371600" marR="0" lvl="2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Interviews</a:t>
            </a:r>
          </a:p>
          <a:p>
            <a:pPr marL="1371600" marR="0" lvl="2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Layout and design</a:t>
            </a:r>
          </a:p>
          <a:p>
            <a:pPr marL="1371600" marR="0" lvl="2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Copywriting</a:t>
            </a:r>
          </a:p>
          <a:p>
            <a:pPr marL="1371600" marR="0" lvl="2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Copy editing</a:t>
            </a: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1191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THE MAESTRO METHOD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35400" y="736875"/>
            <a:ext cx="8179500" cy="428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Deadline is set and then it is GO TIME!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Everyone completes their part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story goes to press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group reconvenes to review</a:t>
            </a:r>
          </a:p>
          <a:p>
            <a:pPr lvl="0" rtl="0">
              <a:spcBef>
                <a:spcPts val="0"/>
              </a:spcBef>
              <a:buNone/>
            </a:pPr>
            <a:endParaRPr sz="30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30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SO YOU HAVE AN IDEA… WHAT NOW?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Think of story ideas of living inside of a box… </a:t>
            </a:r>
          </a:p>
        </p:txBody>
      </p:sp>
      <p:sp>
        <p:nvSpPr>
          <p:cNvPr id="66" name="Shape 66"/>
          <p:cNvSpPr/>
          <p:nvPr/>
        </p:nvSpPr>
        <p:spPr>
          <a:xfrm>
            <a:off x="837800" y="2988600"/>
            <a:ext cx="2449800" cy="1866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TYPE OF STORY</a:t>
            </a:r>
          </a:p>
        </p:txBody>
      </p:sp>
      <p:sp>
        <p:nvSpPr>
          <p:cNvPr id="67" name="Shape 67"/>
          <p:cNvSpPr/>
          <p:nvPr/>
        </p:nvSpPr>
        <p:spPr>
          <a:xfrm>
            <a:off x="1983175" y="1984100"/>
            <a:ext cx="2990700" cy="15378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4348100" y="1834800"/>
            <a:ext cx="3743604" cy="2948237"/>
          </a:xfrm>
          <a:prstGeom prst="irregularSeal2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 txBox="1"/>
          <p:nvPr/>
        </p:nvSpPr>
        <p:spPr>
          <a:xfrm rot="-2381192">
            <a:off x="5047078" y="2704340"/>
            <a:ext cx="2089143" cy="11195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HOW THE STORY IS PRESENTED… (WHAT TYPE OF STORY IS GENERATED)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PREVIEWS AND RECAPS: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3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Telling the audience what is coming or what just happened</a:t>
            </a:r>
          </a:p>
          <a:p>
            <a:pPr marL="914400" lvl="1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3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Preview: The coronation of the Homecoming queen will be on Friday </a:t>
            </a:r>
            <a:r>
              <a:rPr lang="en" sz="3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night</a:t>
            </a:r>
            <a:r>
              <a:rPr lang="en-US" sz="3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en" sz="30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41910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3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Recap: MHS crowned its 2016 Homecoming queen last night.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INVESTIGATIVE STORIES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893775" y="1477400"/>
            <a:ext cx="6921900" cy="338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Dig deeper into the “why” behind the “what.”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SPEECH AND EVENT STORIES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87950" y="1191813"/>
            <a:ext cx="7044000" cy="356156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Cover live events as they happen</a:t>
            </a:r>
          </a:p>
          <a:p>
            <a:pPr marL="914400" lvl="1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Press conferences</a:t>
            </a:r>
          </a:p>
          <a:p>
            <a:pPr marL="914400" lvl="1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State of the Union</a:t>
            </a:r>
          </a:p>
          <a:p>
            <a:pPr marL="914400" lvl="1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Game commentary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287079"/>
            <a:ext cx="8520600" cy="57415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dirty="0">
                <a:latin typeface="Times New Roman"/>
                <a:ea typeface="Times New Roman"/>
                <a:cs typeface="Times New Roman"/>
                <a:sym typeface="Times New Roman"/>
              </a:rPr>
              <a:t>FEATURE STORIES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87950" y="748145"/>
            <a:ext cx="8105888" cy="40052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Stories about softer topics (soft news)</a:t>
            </a:r>
          </a:p>
          <a:p>
            <a:pPr marL="914400" lvl="1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News features</a:t>
            </a:r>
          </a:p>
          <a:p>
            <a:pPr marL="914400" lvl="1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Sports features</a:t>
            </a:r>
          </a:p>
          <a:p>
            <a:pPr marL="914400" lvl="1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Fashion features</a:t>
            </a:r>
          </a:p>
          <a:p>
            <a:pPr marL="914400" lvl="1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Political features</a:t>
            </a:r>
          </a:p>
          <a:p>
            <a:pPr marL="914400" lvl="1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 feature can be about just about anything</a:t>
            </a:r>
          </a:p>
          <a:p>
            <a:pPr lvl="0" rtl="0">
              <a:spcBef>
                <a:spcPts val="0"/>
              </a:spcBef>
              <a:buNone/>
            </a:pPr>
            <a:endParaRPr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UPDATES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87950" y="1560175"/>
            <a:ext cx="8184172" cy="319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Here’s what happened since the last time that we told you what happened...</a:t>
            </a: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BRIEFS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87950" y="1560175"/>
            <a:ext cx="7044000" cy="319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30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Very short, one paragraph can sum it all up</a:t>
            </a:r>
          </a:p>
          <a:p>
            <a:pPr lvl="0" rtl="0">
              <a:spcBef>
                <a:spcPts val="0"/>
              </a:spcBef>
              <a:buNone/>
            </a:pPr>
            <a:endParaRPr sz="30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30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2295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BEATS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0474" y="885625"/>
            <a:ext cx="8381826" cy="40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 “beat” is an area of specialization for a reporter</a:t>
            </a:r>
          </a:p>
          <a:p>
            <a:pPr marL="914400" lvl="1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best stories come from beats</a:t>
            </a:r>
          </a:p>
          <a:p>
            <a:pPr marL="914400" lvl="1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Beats allow reporters to build up sources and expertise</a:t>
            </a:r>
          </a:p>
          <a:p>
            <a:pPr marL="914400" lvl="1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Allows for specialized interests for readers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333</Words>
  <Application>Microsoft Macintosh PowerPoint</Application>
  <PresentationFormat>On-screen Show (16:9)</PresentationFormat>
  <Paragraphs>53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pop</vt:lpstr>
      <vt:lpstr>TYPES OF STORIES</vt:lpstr>
      <vt:lpstr>SO YOU HAVE AN IDEA… WHAT NOW?</vt:lpstr>
      <vt:lpstr>PREVIEWS AND RECAPS:</vt:lpstr>
      <vt:lpstr>INVESTIGATIVE STORIES</vt:lpstr>
      <vt:lpstr>SPEECH AND EVENT STORIES</vt:lpstr>
      <vt:lpstr>FEATURE STORIES</vt:lpstr>
      <vt:lpstr>UPDATES</vt:lpstr>
      <vt:lpstr>BRIEFS</vt:lpstr>
      <vt:lpstr>BEATS</vt:lpstr>
      <vt:lpstr>SO ONCE WE HAVE AN IDEA, WHERE DO WE GO FROM THERE?</vt:lpstr>
      <vt:lpstr>THE MAESTRO METHOD</vt:lpstr>
      <vt:lpstr>THE MAESTRO METHOD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STORIES</dc:title>
  <cp:lastModifiedBy>Richard Karpel</cp:lastModifiedBy>
  <cp:revision>2</cp:revision>
  <dcterms:modified xsi:type="dcterms:W3CDTF">2016-04-27T20:59:03Z</dcterms:modified>
</cp:coreProperties>
</file>