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50380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VIDEOGRAPHY AND AUDIO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Camera, Know Thyself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REQUIRED EQUIPMENT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812500"/>
            <a:ext cx="8520600" cy="38799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52450" marR="0" lvl="0" indent="-5143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Camera capable of capturing motion video - make sure it has an audio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plug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</a:t>
            </a:r>
            <a:endParaRPr lang="en"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2450" marR="0" lvl="0" indent="-5143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tripod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TRIPOD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everything - you’ll be able to tell if you don’t!</a:t>
            </a:r>
          </a:p>
          <a:p>
            <a:pPr marL="552450" marR="0" lvl="0" indent="-5143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Microphone - either wired or wireless, doesn’t matter as long as it works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CAMERA TERMS YOU NEED TO KNOW: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699" y="745750"/>
            <a:ext cx="8689899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 - the means to store what the camera records. The most common media now is SD cards (memory cards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White balance - the way your camera interprets white. This will need to be set as often as you change shooting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Focus - the way the camera treats the most important element in your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composition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A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uto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focus on most cameras is sufficient.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Zoom - Built in feature allowing you to quickly move to and away from an element. THE BEST ZOOM IS YOUR FEET. If you want a close up, then move closer. It’s easier to edit that way.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Iris - the feature that allows light into the camera; most cameras set this automatically.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QUALITY SHOOTING: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693300"/>
            <a:ext cx="8520600" cy="43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buClr>
                <a:srgbClr val="000000"/>
              </a:buClr>
              <a:buFont typeface="Wingdings" charset="2"/>
              <a:buChar char="u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Involves both video AND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457200" lvl="0" indent="-381000">
              <a:buClr>
                <a:srgbClr val="000000"/>
              </a:buClr>
              <a:buFont typeface="Wingdings" charset="2"/>
              <a:buChar char="u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AN EXTERNAL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</a:p>
          <a:p>
            <a:pPr marL="457200" indent="-381000">
              <a:buClr>
                <a:srgbClr val="000000"/>
              </a:buClr>
              <a:buFont typeface="Wingdings" charset="2"/>
              <a:buChar char="u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AUDIO IS EVERYTHING. Use headphones to monitor the audio you are getting and mic everyone you interview. 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cameras have two channel inputs for mics - use Channel one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camera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smartphone has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one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channel,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 female aux receptor (like the kind you would use to plug your phone into your car to play music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You will need an external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pre and line adapter to be able to use the external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use headphones to monitor audio.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GET TO KNOW YOUR CAMERA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turn it on?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record?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insert the SD card?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is the function menu?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is the white balance function?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do you plug in the microphone?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make sure that the microphone is feeding into the camera?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AHHHHHHHHHH!!!!!!!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39039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ACTIVITY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215975" y="580875"/>
            <a:ext cx="4215900" cy="41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6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MEET YOUR CAMERA!</a:t>
            </a:r>
          </a:p>
          <a:p>
            <a:pPr lvl="0">
              <a:spcBef>
                <a:spcPts val="0"/>
              </a:spcBef>
              <a:buNone/>
            </a:pPr>
            <a:r>
              <a:rPr lang="en" sz="240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 </a:t>
            </a:r>
            <a:r>
              <a:rPr lang="en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KNOW EACH OTHER… BY THE END OF THE HOUR, YOU SHOULD BE ABLE TO LOCATE EVERYTHING AND DO EVERYTHING ON THE CAMERA BASICS SHEET!</a:t>
            </a:r>
          </a:p>
          <a:p>
            <a:pPr lvl="0">
              <a:spcBef>
                <a:spcPts val="0"/>
              </a:spcBef>
              <a:buNone/>
            </a:pPr>
            <a:r>
              <a:rPr lang="en" sz="24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VIDEOGRAPHY AND AUDIO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Camera, Know Thyself</a:t>
            </a:r>
          </a:p>
        </p:txBody>
      </p:sp>
    </p:spTree>
    <p:extLst>
      <p:ext uri="{BB962C8B-B14F-4D97-AF65-F5344CB8AC3E}">
        <p14:creationId xmlns:p14="http://schemas.microsoft.com/office/powerpoint/2010/main" val="448397688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401</Words>
  <Application>Microsoft Macintosh PowerPoint</Application>
  <PresentationFormat>On-screen Show (16:9)</PresentationFormat>
  <Paragraphs>35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pop</vt:lpstr>
      <vt:lpstr> VIDEOGRAPHY AND AUDIO </vt:lpstr>
      <vt:lpstr>REQUIRED EQUIPMENT</vt:lpstr>
      <vt:lpstr>CAMERA TERMS YOU NEED TO KNOW:</vt:lpstr>
      <vt:lpstr>QUALITY SHOOTING: </vt:lpstr>
      <vt:lpstr>GET TO KNOW YOUR CAMERA </vt:lpstr>
      <vt:lpstr>ACTIVITY</vt:lpstr>
      <vt:lpstr> VIDEOGRAPHY AND AUDIO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VIDEOGRAPHY AND AUDIO </dc:title>
  <cp:lastModifiedBy>Richard Karpel</cp:lastModifiedBy>
  <cp:revision>4</cp:revision>
  <dcterms:modified xsi:type="dcterms:W3CDTF">2016-05-09T19:03:34Z</dcterms:modified>
</cp:coreProperties>
</file>