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256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575054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VIDEOGRAPHY AND AUDIO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Using it the right way...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VIDEOGRAPHY AND AUDIO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Using it the right way...</a:t>
            </a:r>
          </a:p>
        </p:txBody>
      </p:sp>
    </p:spTree>
    <p:extLst>
      <p:ext uri="{BB962C8B-B14F-4D97-AF65-F5344CB8AC3E}">
        <p14:creationId xmlns:p14="http://schemas.microsoft.com/office/powerpoint/2010/main" val="3877969442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FILMING THE RIGHT WAY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702675"/>
            <a:ext cx="8520600" cy="3989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Always tripod everything - this is your mantra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Always use a microphone - plug it into the right channel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Always walk your zoom - NEVER use the automated zoom to go from a wide shot to a tight shot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FILMING THE RIGHT WAY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02675"/>
            <a:ext cx="8520600" cy="3989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Always monitor your audio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Only pull the mic out when you want to gather natural sound (useful in producing and editing)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Get the shot and keep shooting for just a few seconds more (useful in editing)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Start filming before you want the editing point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Give yourself room!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FILMING THE RIGHT WAY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702675"/>
            <a:ext cx="8520600" cy="3989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When filming people or a specific object USE THE RULE OF THIRDS (keep it out of the middle)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Remember, always, that people are more interesting than objects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 careful of what’s behind your main object. 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Can you see yourself in the glass?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Is there something more interesting than your object?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FILMING THE RIGHT STUFF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693300"/>
            <a:ext cx="8520600" cy="43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 at it the way you want the audience to see it, from all different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angles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Remember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WALLDO - different ways to shoot the same thing</a:t>
            </a:r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Wide - walk back and go wider with the angle</a:t>
            </a:r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Angled - try a side shot or through a natural frame like branches or a banister</a:t>
            </a:r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Low - Worm’s eye view</a:t>
            </a:r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Linking - film something that relates to the subject or follow something to the subject</a:t>
            </a:r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Depth - shoot so that the background and foreground are equal</a:t>
            </a:r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Opposite - shows a non-traditional view of something - through a window, the view from the rearview mirror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700">
                <a:latin typeface="Times New Roman"/>
                <a:ea typeface="Times New Roman"/>
                <a:cs typeface="Times New Roman"/>
                <a:sym typeface="Times New Roman"/>
              </a:rPr>
              <a:t>HOW TO SHOOT WHAT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Establishing shot - a shot that lets people know where you are… like when they show the outside of a building on a TV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show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These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usually still wide shots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700">
                <a:latin typeface="Times New Roman"/>
                <a:ea typeface="Times New Roman"/>
                <a:cs typeface="Times New Roman"/>
                <a:sym typeface="Times New Roman"/>
              </a:rPr>
              <a:t>HOW TO SHOOT WHAT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Interview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remember not to center, use rule of thirds, medium shots work best. Turn the subject in, eyes on thirds, leave headroom at the top and nose room to the side - NEVER ask them to look at camera YOU step to the side and talk to them so they will talk to you.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3959721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700">
                <a:latin typeface="Times New Roman"/>
                <a:ea typeface="Times New Roman"/>
                <a:cs typeface="Times New Roman"/>
                <a:sym typeface="Times New Roman"/>
              </a:rPr>
              <a:t>HOW TO SHOOT WHAT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B-roll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variety of shots - this is where tight shots can come in handy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3959721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700">
                <a:latin typeface="Times New Roman"/>
                <a:ea typeface="Times New Roman"/>
                <a:cs typeface="Times New Roman"/>
                <a:sym typeface="Times New Roman"/>
              </a:rPr>
              <a:t>MIXING IT UP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Just because you got the interview doesn’t mean you got the shot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rolling and talking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prepared questions are just a guide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 WALLDO on each one of the shots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WALLDO Wide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WALLDO Medium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WALLDO tight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B-roll - get three times what you need 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 sound - get twice as much as you think you’ll need. 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468</Words>
  <Application>Microsoft Macintosh PowerPoint</Application>
  <PresentationFormat>On-screen Show (16:9)</PresentationFormat>
  <Paragraphs>46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pop</vt:lpstr>
      <vt:lpstr> VIDEOGRAPHY AND AUDIO </vt:lpstr>
      <vt:lpstr>FILMING THE RIGHT WAY</vt:lpstr>
      <vt:lpstr>FILMING THE RIGHT WAY</vt:lpstr>
      <vt:lpstr>FILMING THE RIGHT WAY</vt:lpstr>
      <vt:lpstr>FILMING THE RIGHT STUFF </vt:lpstr>
      <vt:lpstr>HOW TO SHOOT WHAT </vt:lpstr>
      <vt:lpstr>HOW TO SHOOT WHAT </vt:lpstr>
      <vt:lpstr>HOW TO SHOOT WHAT </vt:lpstr>
      <vt:lpstr>MIXING IT UP </vt:lpstr>
      <vt:lpstr> VIDEOGRAPHY AND AUDIO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VIDEOGRAPHY AND AUDIO </dc:title>
  <cp:lastModifiedBy>Richard Karpel</cp:lastModifiedBy>
  <cp:revision>2</cp:revision>
  <dcterms:modified xsi:type="dcterms:W3CDTF">2016-06-20T20:39:23Z</dcterms:modified>
</cp:coreProperties>
</file>