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64115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PUTTING TOGETHER A SEGMENT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Because they won’t put themselves together…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SHOOTING FOR PRODUCING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275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Producing a segment requires a variety of shooting</a:t>
            </a:r>
          </a:p>
          <a:p>
            <a:pPr marL="8382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Interviews with key characters</a:t>
            </a:r>
          </a:p>
          <a:p>
            <a:pPr marL="8382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Voice-overs - narration done by the reporter or pulled out of interview footage and placed under a piece of b-roll</a:t>
            </a:r>
          </a:p>
          <a:p>
            <a:pPr marL="8382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B-roll - anything that is not an interview</a:t>
            </a:r>
          </a:p>
          <a:p>
            <a:pPr marL="8382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Nat sound - sounds of the environment where you are filming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HERE’S WHAT A COMPLETED SEGMENT LOOKS LIKE: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161100"/>
            <a:ext cx="8520600" cy="3860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i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(Insert a strong, local segment here that is relevant to your area, make sure it has all of the elements that we are looking for!)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LET’S LOOK A BIT DEEPER INTO THAT: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some examples of b-roll? </a:t>
            </a: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Non-interview footage that moves the story</a:t>
            </a: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Adds interest and is great for transitioning</a:t>
            </a: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Did you notice any natural sound?</a:t>
            </a:r>
            <a:endParaRPr lang="en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 noise or “atmosphere” noise that makes you feel like you are there</a:t>
            </a: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voice overs?</a:t>
            </a: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 stand-ups? </a:t>
            </a: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stand-up is when the reporter is in a location other than the studio and talks directly to the camera</a:t>
            </a: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YOU NEED TO PRODUCE A SEGMENT: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693300"/>
            <a:ext cx="8520600" cy="43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Interviews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people that are integral to the story</a:t>
            </a: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B-roll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that you can transition and add visual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interest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 a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variety of shots for the b-roll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reel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medium,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tight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76200">
              <a:buClr>
                <a:srgbClr val="000000"/>
              </a:buClr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TWICE AS MUCH B-ROLL AS YOU THINK YOU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b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it will save your life in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end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Voice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overs</a:t>
            </a: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Stand-ups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700">
                <a:latin typeface="Times New Roman"/>
                <a:ea typeface="Times New Roman"/>
                <a:cs typeface="Times New Roman"/>
                <a:sym typeface="Times New Roman"/>
              </a:rPr>
              <a:t>CREATING A SEQUENCE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Sequences are what make up segments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they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just pieces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b-roll edit</a:t>
            </a:r>
            <a:r>
              <a:rPr lang="en-US" sz="22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together in a smooth, consistent flow	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Action-reaction sequence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Action of a person or a group (cut to) reaction of those watching, listening or involved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Matched action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Shooting the same thing from different angles and distances and then editing them together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700" dirty="0">
                <a:latin typeface="Times New Roman"/>
                <a:ea typeface="Times New Roman"/>
                <a:cs typeface="Times New Roman"/>
                <a:sym typeface="Times New Roman"/>
              </a:rPr>
              <a:t>CREATING A SEQUENCE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663075"/>
            <a:ext cx="8520600" cy="4480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b-roll with a voice over to transition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decide to do a stand-up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Choose an interesting location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a microphone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conversational, not dictatorial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NOT DO A STAND-UP if you are uncomfortable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doing so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700">
                <a:latin typeface="Times New Roman"/>
                <a:ea typeface="Times New Roman"/>
                <a:cs typeface="Times New Roman"/>
                <a:sym typeface="Times New Roman"/>
              </a:rPr>
              <a:t>PLANNING A SEQUENCE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572699"/>
            <a:ext cx="8832300" cy="45706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 </a:t>
            </a:r>
            <a:r>
              <a:rPr lang="en" sz="1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a story focus statement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</a:t>
            </a:r>
            <a:r>
              <a:rPr lang="en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out, in one sentence, what you want your audience to know after watching your story</a:t>
            </a: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Beginning, middle, ending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</a:t>
            </a:r>
            <a:r>
              <a:rPr lang="en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it start? Make it </a:t>
            </a: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interesting!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 sound?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Sound-bite </a:t>
            </a:r>
            <a:r>
              <a:rPr lang="en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 b-roll?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middle is a great place for interviews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</a:t>
            </a:r>
            <a:r>
              <a:rPr lang="en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you going to wrap it </a:t>
            </a: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b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Call </a:t>
            </a:r>
            <a:r>
              <a:rPr lang="en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action - ask your audience to do </a:t>
            </a: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something</a:t>
            </a:r>
            <a:r>
              <a:rPr lang="en-US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Tell </a:t>
            </a:r>
            <a:r>
              <a:rPr lang="en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them where to get more </a:t>
            </a:r>
            <a:r>
              <a:rPr lang="en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PUTTING TOGETHER A SEGMENT</a:t>
            </a:r>
          </a:p>
          <a:p>
            <a:pPr lvl="0">
              <a:spcBef>
                <a:spcPts val="0"/>
              </a:spcBef>
              <a:buNone/>
            </a:pPr>
            <a:endParaRPr sz="48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Because they won’t put themselves together… </a:t>
            </a:r>
          </a:p>
        </p:txBody>
      </p:sp>
    </p:spTree>
    <p:extLst>
      <p:ext uri="{BB962C8B-B14F-4D97-AF65-F5344CB8AC3E}">
        <p14:creationId xmlns:p14="http://schemas.microsoft.com/office/powerpoint/2010/main" val="847334489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365</Words>
  <Application>Microsoft Macintosh PowerPoint</Application>
  <PresentationFormat>On-screen Show (16:9)</PresentationFormat>
  <Paragraphs>50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pop</vt:lpstr>
      <vt:lpstr> PUTTING TOGETHER A SEGMENT </vt:lpstr>
      <vt:lpstr>SHOOTING FOR PRODUCING</vt:lpstr>
      <vt:lpstr>HERE’S WHAT A COMPLETED SEGMENT LOOKS LIKE: </vt:lpstr>
      <vt:lpstr>LET’S LOOK A BIT DEEPER INTO THAT:</vt:lpstr>
      <vt:lpstr>WHAT YOU NEED TO PRODUCE A SEGMENT: </vt:lpstr>
      <vt:lpstr>CREATING A SEQUENCE </vt:lpstr>
      <vt:lpstr>CREATING A SEQUENCE </vt:lpstr>
      <vt:lpstr>PLANNING A SEQUENCE </vt:lpstr>
      <vt:lpstr> PUTTING TOGETHER A SEGMENT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PUTTING TOGETHER A SEGMENT </dc:title>
  <cp:lastModifiedBy>Richard Karpel</cp:lastModifiedBy>
  <cp:revision>3</cp:revision>
  <dcterms:modified xsi:type="dcterms:W3CDTF">2016-05-09T19:22:44Z</dcterms:modified>
</cp:coreProperties>
</file>