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1416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4923739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9214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Playfair Display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‹#›</a:t>
            </a:fld>
            <a:endParaRPr lang="en" sz="10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WEB DESIGN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An extension of who you are...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WORKING ON DESIGN AND </a:t>
            </a:r>
            <a:r>
              <a:rPr lang="en" dirty="0" smtClean="0">
                <a:latin typeface="Times New Roman"/>
                <a:ea typeface="Times New Roman"/>
                <a:cs typeface="Times New Roman"/>
                <a:sym typeface="Times New Roman"/>
              </a:rPr>
              <a:t>AESTHETICS</a:t>
            </a:r>
            <a:endParaRPr lang="en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717912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FONTS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--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There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are literally millions of them for free,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but…..</a:t>
            </a:r>
            <a:endParaRPr lang="en-US" sz="22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ü"/>
            </a:pP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Make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sure you know why you are using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them</a:t>
            </a:r>
            <a:endParaRPr lang="en-US" sz="22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ü"/>
            </a:pP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Make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sure they are helping your reader and not discouraging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them</a:t>
            </a:r>
            <a:endParaRPr lang="en-US" sz="22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ü"/>
            </a:pP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Google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fonts 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--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fre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&amp; offer suggestions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fonts that flow well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together</a:t>
            </a:r>
            <a:endParaRPr lang="en-US" sz="22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ü"/>
            </a:pP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Body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type - SERIF (with the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dashes)</a:t>
            </a:r>
            <a:endParaRPr lang="en-US" sz="22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ü"/>
            </a:pP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Display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type (headlines,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etc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en" sz="2200" dirty="0">
                <a:solidFill>
                  <a:srgbClr val="000000"/>
                </a:solidFill>
                <a:latin typeface="+mj-lt"/>
                <a:ea typeface="Times New Roman"/>
                <a:cs typeface="Times New Roman"/>
                <a:sym typeface="Times New Roman"/>
              </a:rPr>
              <a:t>SANS SERIF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EDITORIAL CONTENT AND ADS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140067" y="572700"/>
            <a:ext cx="8926896" cy="4204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MAKE SURE YOUR READER CAN DIFFERENTIATE THE TWO</a:t>
            </a:r>
          </a:p>
          <a:p>
            <a:pPr marL="457200" marR="0" lvl="0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Follow the current trends in advertising placement</a:t>
            </a:r>
          </a:p>
          <a:p>
            <a:pPr marL="914400" marR="0" lvl="1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000" dirty="0" smtClean="0">
                <a:solidFill>
                  <a:schemeClr val="bg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Billboards</a:t>
            </a:r>
            <a:endParaRPr lang="en-US" sz="2000" dirty="0" smtClean="0">
              <a:solidFill>
                <a:schemeClr val="bg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58800" marR="0" lvl="1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lso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called banner ads are placed across the top or bottom of a website</a:t>
            </a:r>
          </a:p>
          <a:p>
            <a:pPr marL="914400" marR="0" lvl="1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Side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rails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1" indent="-3556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maller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ads on one side of the website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ONCE YOU DESIGN AND PUBLISH YOUR SITE: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TEST TEST TEST TEST TEST TEST TEST TEST TEST TEST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Test it using all browsers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Test it using mobile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Test it using tablet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Test it using different operating systems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 will likely find bugs after a launch or a redesign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WEB DESIGN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An extension of who you are...</a:t>
            </a:r>
          </a:p>
        </p:txBody>
      </p:sp>
    </p:spTree>
    <p:extLst>
      <p:ext uri="{BB962C8B-B14F-4D97-AF65-F5344CB8AC3E}">
        <p14:creationId xmlns:p14="http://schemas.microsoft.com/office/powerpoint/2010/main" val="3312641716"/>
      </p:ext>
    </p:extLst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WEBSITE DESIGN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62550" y="483675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First and foremost: look for something that has WYSIWYG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(what you see is what you get)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interface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set-up and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ready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lang="en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Templates are good, but being able to customize the design so that it is appealing to your audience is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ideal </a:t>
            </a:r>
            <a:endParaRPr lang="en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Start by looking at four main user-centric questions that should be answered in the first few seconds when a user arrives at the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site</a:t>
            </a:r>
            <a:endParaRPr lang="en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>
                <a:latin typeface="Times New Roman"/>
                <a:ea typeface="Times New Roman"/>
                <a:cs typeface="Times New Roman"/>
                <a:sym typeface="Times New Roman"/>
              </a:rPr>
              <a:t>THE BIG FOUR FOR WEBSITES: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102715" y="845375"/>
            <a:ext cx="9041285" cy="4005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191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hat is this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lang="en-US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>
              <a:buClr>
                <a:srgbClr val="00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can I do here?</a:t>
            </a:r>
          </a:p>
          <a:p>
            <a:pPr marL="457200" lvl="0" indent="-381000">
              <a:buClr>
                <a:srgbClr val="00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do they have here?</a:t>
            </a:r>
          </a:p>
          <a:p>
            <a:pPr marL="457200" lvl="0" indent="-381000">
              <a:buClr>
                <a:srgbClr val="00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Why should I be here and not somewhere else? </a:t>
            </a:r>
            <a:endParaRPr lang="en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>
              <a:buClr>
                <a:srgbClr val="000000"/>
              </a:buClr>
              <a:buFont typeface="Times New Roman"/>
            </a:pPr>
            <a:endParaRPr lang="en-US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>
              <a:buClr>
                <a:srgbClr val="000000"/>
              </a:buClr>
              <a:buFont typeface="Times New Roman"/>
            </a:pPr>
            <a:endParaRPr lang="en-US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endParaRPr lang="en-US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endParaRPr lang="en" sz="18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4649149"/>
      </p:ext>
    </p:extLst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>
                <a:latin typeface="Times New Roman"/>
                <a:ea typeface="Times New Roman"/>
                <a:cs typeface="Times New Roman"/>
                <a:sym typeface="Times New Roman"/>
              </a:rPr>
              <a:t>THE BIG FOUR FOR WEBSITES: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102715" y="845375"/>
            <a:ext cx="9041285" cy="4005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HAT IS THIS</a:t>
            </a:r>
            <a:r>
              <a:rPr lang="en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lang="en-US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</a:t>
            </a:r>
            <a:r>
              <a:rPr lang="en-US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hat clues your audience to what you are all about?</a:t>
            </a:r>
            <a:endParaRPr lang="en-US" sz="18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619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Clear </a:t>
            </a: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logo or </a:t>
            </a: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photo</a:t>
            </a:r>
            <a:endParaRPr lang="en-US" sz="18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619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</a:t>
            </a: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tagline that tells users what the site </a:t>
            </a: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</a:t>
            </a:r>
            <a:endParaRPr lang="en-US" sz="18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619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Make </a:t>
            </a: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sure the look and feel of the website </a:t>
            </a: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help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clue readers </a:t>
            </a: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</a:t>
            </a:r>
            <a:endParaRPr lang="en-US" sz="18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6200"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</a:t>
            </a: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</a:t>
            </a: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government site looks different than a </a:t>
            </a: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blog</a:t>
            </a:r>
            <a:endParaRPr lang="en-US" sz="18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6200"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</a:t>
            </a: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</a:t>
            </a: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news site looks different than a retail </a:t>
            </a: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site</a:t>
            </a:r>
            <a:endParaRPr lang="en-US" sz="18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61950" marR="0" lvl="0" indent="-2857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Think </a:t>
            </a:r>
            <a:r>
              <a:rPr lang="en" sz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about what you want to communicate to the user by the look and feel of the site</a:t>
            </a:r>
          </a:p>
          <a:p>
            <a:pPr lvl="0" rt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>
                <a:latin typeface="Times New Roman"/>
                <a:ea typeface="Times New Roman"/>
                <a:cs typeface="Times New Roman"/>
                <a:sym typeface="Times New Roman"/>
              </a:rPr>
              <a:t>THE BIG FOUR FOR WEBSITES: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11700" y="845375"/>
            <a:ext cx="8520600" cy="4005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CAN I DO HERE?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it obvious? 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Give clues about what’s clickable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Keep like items with like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Help the reader decide where to go first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q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Make sure navigation is obvious and easy to use</a:t>
            </a:r>
          </a:p>
          <a:p>
            <a:pPr lvl="0" rt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>
                <a:latin typeface="Times New Roman"/>
                <a:ea typeface="Times New Roman"/>
                <a:cs typeface="Times New Roman"/>
                <a:sym typeface="Times New Roman"/>
              </a:rPr>
              <a:t>THE BIG FOUR FOR WEBSITES: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1" y="845375"/>
            <a:ext cx="9066962" cy="4005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 THEY HAVE HERE?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 blatantly honest about who you are and what you are doing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 incredibly obvious as well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Make sure they understand the navigation keys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>
                <a:latin typeface="Times New Roman"/>
                <a:ea typeface="Times New Roman"/>
                <a:cs typeface="Times New Roman"/>
                <a:sym typeface="Times New Roman"/>
              </a:rPr>
              <a:t>THE BIG FOUR FOR WEBSITES: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311700" y="845375"/>
            <a:ext cx="8520600" cy="4005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WHY SHOULD I BE HERE AND NOT SOMEWHERE ELSE?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homepage should have the latest information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 timely items should be on the homepage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Links to other areas of interest should be obvious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They call it a landing page for a reason - make them want to look deeper - tease your own content</a:t>
            </a:r>
          </a:p>
          <a:p>
            <a:pPr lvl="0" rt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WORKING ON DESIGN AND </a:t>
            </a:r>
            <a:r>
              <a:rPr lang="en" dirty="0" smtClean="0">
                <a:latin typeface="Times New Roman"/>
                <a:ea typeface="Times New Roman"/>
                <a:cs typeface="Times New Roman"/>
                <a:sym typeface="Times New Roman"/>
              </a:rPr>
              <a:t>AESTHETICS</a:t>
            </a:r>
            <a:endParaRPr lang="en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93377" y="572700"/>
            <a:ext cx="8908221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WHITE SPACE = GOOD THING</a:t>
            </a:r>
          </a:p>
          <a:p>
            <a:pPr marL="4318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²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Leave room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between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elements 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--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they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need room to breathe 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stand out</a:t>
            </a:r>
          </a:p>
          <a:p>
            <a:pPr marL="4318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²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People comprehend better when there is more white space and less clutter</a:t>
            </a:r>
          </a:p>
          <a:p>
            <a:pPr marL="4318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²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Looks cleaner and more professional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WORKING ON DESIGN AND </a:t>
            </a:r>
            <a:r>
              <a:rPr lang="en" dirty="0" smtClean="0">
                <a:latin typeface="Times New Roman"/>
                <a:ea typeface="Times New Roman"/>
                <a:cs typeface="Times New Roman"/>
                <a:sym typeface="Times New Roman"/>
              </a:rPr>
              <a:t>AESTHETICS</a:t>
            </a:r>
            <a:endParaRPr lang="en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PHOTOS AND ART = VISUAL INTEREST</a:t>
            </a:r>
          </a:p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²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Everyone loves to see 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pictures</a:t>
            </a:r>
            <a:endParaRPr lang="en"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²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Pictures can establish dominance (letting the readers know what is important) and a hierarchy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importance</a:t>
            </a:r>
            <a:endParaRPr lang="en-US" sz="22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²"/>
            </a:pP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bigger the photo, the more important the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story</a:t>
            </a:r>
            <a:endParaRPr lang="en-US" sz="22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²"/>
            </a:pP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sure to have a clear dominant image and draw in the user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619</Words>
  <Application>Microsoft Macintosh PowerPoint</Application>
  <PresentationFormat>On-screen Show (16:9)</PresentationFormat>
  <Paragraphs>78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pop</vt:lpstr>
      <vt:lpstr>WEB DESIGN </vt:lpstr>
      <vt:lpstr>WEBSITE DESIGN </vt:lpstr>
      <vt:lpstr>THE BIG FOUR FOR WEBSITES: </vt:lpstr>
      <vt:lpstr>THE BIG FOUR FOR WEBSITES: </vt:lpstr>
      <vt:lpstr>THE BIG FOUR FOR WEBSITES: </vt:lpstr>
      <vt:lpstr>THE BIG FOUR FOR WEBSITES: </vt:lpstr>
      <vt:lpstr>THE BIG FOUR FOR WEBSITES: </vt:lpstr>
      <vt:lpstr>WORKING ON DESIGN AND AESTHETICS </vt:lpstr>
      <vt:lpstr>WORKING ON DESIGN AND AESTHETICS </vt:lpstr>
      <vt:lpstr>WORKING ON DESIGN AND AESTHETICS </vt:lpstr>
      <vt:lpstr>EDITORIAL CONTENT AND ADS </vt:lpstr>
      <vt:lpstr>ONCE YOU DESIGN AND PUBLISH YOUR SITE: </vt:lpstr>
      <vt:lpstr>WEB DESIGN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DESIGN </dc:title>
  <cp:lastModifiedBy>Richard Karpel</cp:lastModifiedBy>
  <cp:revision>5</cp:revision>
  <dcterms:modified xsi:type="dcterms:W3CDTF">2016-05-09T17:37:55Z</dcterms:modified>
</cp:coreProperties>
</file>